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Inter"/>
      <p:regular r:id="rId15"/>
      <p:bold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Epilogue"/>
      <p:regular r:id="rId22"/>
      <p:bold r:id="rId23"/>
      <p:italic r:id="rId24"/>
      <p:boldItalic r:id="rId25"/>
    </p:embeddedFont>
    <p:embeddedFont>
      <p:font typeface="Poppins SemiBold"/>
      <p:regular r:id="rId26"/>
      <p:bold r:id="rId27"/>
      <p:italic r:id="rId28"/>
      <p:boldItalic r:id="rId29"/>
    </p:embeddedFont>
    <p:embeddedFont>
      <p:font typeface="PT Sans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A5D77-2884-4E85-9487-7D40E09403BC}">
  <a:tblStyle styleId="{5FCA5D77-2884-4E85-9487-7D40E09403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D605C12-4EF3-4784-8919-7E4AFE4C8C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Epilogue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Epilogue-italic.fntdata"/><Relationship Id="rId23" Type="http://schemas.openxmlformats.org/officeDocument/2006/relationships/font" Target="fonts/Epilog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regular.fntdata"/><Relationship Id="rId25" Type="http://schemas.openxmlformats.org/officeDocument/2006/relationships/font" Target="fonts/Epilogue-boldItalic.fntdata"/><Relationship Id="rId28" Type="http://schemas.openxmlformats.org/officeDocument/2006/relationships/font" Target="fonts/PoppinsSemiBold-italic.fntdata"/><Relationship Id="rId27" Type="http://schemas.openxmlformats.org/officeDocument/2006/relationships/font" Target="fonts/Poppi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font" Target="fonts/Roboto-regular.fntdata"/><Relationship Id="rId33" Type="http://schemas.openxmlformats.org/officeDocument/2006/relationships/font" Target="fonts/P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PTSans-italic.fntdata"/><Relationship Id="rId13" Type="http://schemas.openxmlformats.org/officeDocument/2006/relationships/font" Target="fonts/Roboto-italic.fntdata"/><Relationship Id="rId35" Type="http://schemas.openxmlformats.org/officeDocument/2006/relationships/font" Target="fonts/OpenSans-bold.fntdata"/><Relationship Id="rId12" Type="http://schemas.openxmlformats.org/officeDocument/2006/relationships/font" Target="fonts/Roboto-bold.fntdata"/><Relationship Id="rId34" Type="http://schemas.openxmlformats.org/officeDocument/2006/relationships/font" Target="fonts/OpenSans-regular.fntdata"/><Relationship Id="rId15" Type="http://schemas.openxmlformats.org/officeDocument/2006/relationships/font" Target="fonts/Inter-regular.fntdata"/><Relationship Id="rId37" Type="http://schemas.openxmlformats.org/officeDocument/2006/relationships/font" Target="fonts/OpenSans-boldItalic.fntdata"/><Relationship Id="rId14" Type="http://schemas.openxmlformats.org/officeDocument/2006/relationships/font" Target="fonts/Roboto-boldItalic.fntdata"/><Relationship Id="rId36" Type="http://schemas.openxmlformats.org/officeDocument/2006/relationships/font" Target="fonts/OpenSans-italic.fntdata"/><Relationship Id="rId17" Type="http://schemas.openxmlformats.org/officeDocument/2006/relationships/font" Target="fonts/Poppins-regular.fntdata"/><Relationship Id="rId16" Type="http://schemas.openxmlformats.org/officeDocument/2006/relationships/font" Target="fonts/Inter-bold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beab76c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beab76c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e375b9f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e375b9f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4285f9ba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4285f9ba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4285f9ba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14285f9ba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4285f9ba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14285f9ba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hyperlink" Target="https://bit.ly/3A1uf1Q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rot="-763903">
            <a:off x="-1178939" y="3880442"/>
            <a:ext cx="2685853" cy="225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100" y="806875"/>
            <a:ext cx="4861500" cy="23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5100" y="3327025"/>
            <a:ext cx="4231800" cy="520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 b="0" l="0" r="4021" t="0"/>
          <a:stretch/>
        </p:blipFill>
        <p:spPr>
          <a:xfrm rot="5400000">
            <a:off x="4582462" y="2494875"/>
            <a:ext cx="6920125" cy="39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5725111" y="-1327440"/>
            <a:ext cx="1479629" cy="172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200" y="4830924"/>
            <a:ext cx="1673485" cy="16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5400000">
            <a:off x="-3506875" y="1304050"/>
            <a:ext cx="6980600" cy="2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2584500" y="1614450"/>
            <a:ext cx="3975000" cy="1121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2584500" y="2736150"/>
            <a:ext cx="39750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2" type="title"/>
          </p:nvPr>
        </p:nvSpPr>
        <p:spPr>
          <a:xfrm>
            <a:off x="720000" y="1480883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hasCustomPrompt="1" idx="3" type="title"/>
          </p:nvPr>
        </p:nvSpPr>
        <p:spPr>
          <a:xfrm>
            <a:off x="720000" y="314289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hasCustomPrompt="1" idx="4" type="title"/>
          </p:nvPr>
        </p:nvSpPr>
        <p:spPr>
          <a:xfrm>
            <a:off x="3419275" y="1480883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/>
          <p:nvPr>
            <p:ph hasCustomPrompt="1" idx="5" type="title"/>
          </p:nvPr>
        </p:nvSpPr>
        <p:spPr>
          <a:xfrm>
            <a:off x="3419275" y="314289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hasCustomPrompt="1" idx="6" type="title"/>
          </p:nvPr>
        </p:nvSpPr>
        <p:spPr>
          <a:xfrm>
            <a:off x="6118550" y="1480883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7" type="title"/>
          </p:nvPr>
        </p:nvSpPr>
        <p:spPr>
          <a:xfrm>
            <a:off x="6118550" y="314289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720000" y="2132775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8" type="subTitle"/>
          </p:nvPr>
        </p:nvSpPr>
        <p:spPr>
          <a:xfrm>
            <a:off x="3419275" y="2132775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9" type="subTitle"/>
          </p:nvPr>
        </p:nvSpPr>
        <p:spPr>
          <a:xfrm>
            <a:off x="6118550" y="2132775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3" type="subTitle"/>
          </p:nvPr>
        </p:nvSpPr>
        <p:spPr>
          <a:xfrm>
            <a:off x="720000" y="3718650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4" type="subTitle"/>
          </p:nvPr>
        </p:nvSpPr>
        <p:spPr>
          <a:xfrm>
            <a:off x="3419275" y="3718650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5" type="subTitle"/>
          </p:nvPr>
        </p:nvSpPr>
        <p:spPr>
          <a:xfrm>
            <a:off x="6118550" y="3718650"/>
            <a:ext cx="23055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70875" y="4713325"/>
            <a:ext cx="828701" cy="80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7756161" y="4380935"/>
            <a:ext cx="1479629" cy="172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075" y="-1208451"/>
            <a:ext cx="1673485" cy="16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66425" y="177437"/>
            <a:ext cx="1673485" cy="16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73903">
            <a:off x="7879109" y="-303949"/>
            <a:ext cx="2703851" cy="23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524220">
            <a:off x="3865949" y="4821662"/>
            <a:ext cx="1673485" cy="16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1493412" y="1730252"/>
            <a:ext cx="59229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000"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2" type="subTitle"/>
          </p:nvPr>
        </p:nvSpPr>
        <p:spPr>
          <a:xfrm>
            <a:off x="1493412" y="2873751"/>
            <a:ext cx="59229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000"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3" type="subTitle"/>
          </p:nvPr>
        </p:nvSpPr>
        <p:spPr>
          <a:xfrm>
            <a:off x="1493412" y="4017250"/>
            <a:ext cx="59229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000"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4" type="subTitle"/>
          </p:nvPr>
        </p:nvSpPr>
        <p:spPr>
          <a:xfrm>
            <a:off x="1486300" y="1332875"/>
            <a:ext cx="5922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5" type="subTitle"/>
          </p:nvPr>
        </p:nvSpPr>
        <p:spPr>
          <a:xfrm>
            <a:off x="1486300" y="2476379"/>
            <a:ext cx="5922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6" type="subTitle"/>
          </p:nvPr>
        </p:nvSpPr>
        <p:spPr>
          <a:xfrm>
            <a:off x="1486300" y="3619882"/>
            <a:ext cx="5922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hasCustomPrompt="1" type="title"/>
          </p:nvPr>
        </p:nvSpPr>
        <p:spPr>
          <a:xfrm>
            <a:off x="4857688" y="1073213"/>
            <a:ext cx="34926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4857700" y="1842112"/>
            <a:ext cx="34926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hasCustomPrompt="1" idx="2" type="title"/>
          </p:nvPr>
        </p:nvSpPr>
        <p:spPr>
          <a:xfrm>
            <a:off x="1201650" y="2000250"/>
            <a:ext cx="25833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/>
          <p:nvPr>
            <p:ph idx="3" type="subTitle"/>
          </p:nvPr>
        </p:nvSpPr>
        <p:spPr>
          <a:xfrm>
            <a:off x="1201650" y="2769152"/>
            <a:ext cx="25833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hasCustomPrompt="1" idx="4" type="title"/>
          </p:nvPr>
        </p:nvSpPr>
        <p:spPr>
          <a:xfrm>
            <a:off x="4857688" y="2927288"/>
            <a:ext cx="34926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/>
          <p:nvPr>
            <p:ph idx="5" type="subTitle"/>
          </p:nvPr>
        </p:nvSpPr>
        <p:spPr>
          <a:xfrm>
            <a:off x="4857700" y="3696186"/>
            <a:ext cx="34926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rot="-8236207">
            <a:off x="8358585" y="1476393"/>
            <a:ext cx="2685852" cy="225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202594">
            <a:off x="-671438" y="4322925"/>
            <a:ext cx="1673484" cy="16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75133">
            <a:off x="7807560" y="-779901"/>
            <a:ext cx="2703854" cy="236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720000" y="2660903"/>
            <a:ext cx="2203800" cy="1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2" type="subTitle"/>
          </p:nvPr>
        </p:nvSpPr>
        <p:spPr>
          <a:xfrm>
            <a:off x="3470095" y="2660903"/>
            <a:ext cx="2203800" cy="1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6227228" y="2660900"/>
            <a:ext cx="2203800" cy="1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4" type="subTitle"/>
          </p:nvPr>
        </p:nvSpPr>
        <p:spPr>
          <a:xfrm>
            <a:off x="720000" y="2103120"/>
            <a:ext cx="2203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5" type="subTitle"/>
          </p:nvPr>
        </p:nvSpPr>
        <p:spPr>
          <a:xfrm>
            <a:off x="3470102" y="2103120"/>
            <a:ext cx="2203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6" type="subTitle"/>
          </p:nvPr>
        </p:nvSpPr>
        <p:spPr>
          <a:xfrm>
            <a:off x="6227236" y="2103125"/>
            <a:ext cx="2203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 b="0" l="-29" r="229" t="0"/>
          <a:stretch/>
        </p:blipFill>
        <p:spPr>
          <a:xfrm rot="1737912">
            <a:off x="7363659" y="4043758"/>
            <a:ext cx="2936906" cy="229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3832186" y="-1239840"/>
            <a:ext cx="1479629" cy="172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52" y="4654450"/>
            <a:ext cx="692499" cy="7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1514325" y="1306475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2" type="subTitle"/>
          </p:nvPr>
        </p:nvSpPr>
        <p:spPr>
          <a:xfrm>
            <a:off x="1514325" y="1756175"/>
            <a:ext cx="2967000" cy="87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3" type="subTitle"/>
          </p:nvPr>
        </p:nvSpPr>
        <p:spPr>
          <a:xfrm>
            <a:off x="5457000" y="1756175"/>
            <a:ext cx="2967000" cy="87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4" type="subTitle"/>
          </p:nvPr>
        </p:nvSpPr>
        <p:spPr>
          <a:xfrm>
            <a:off x="1514325" y="3504500"/>
            <a:ext cx="2967000" cy="87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5" type="subTitle"/>
          </p:nvPr>
        </p:nvSpPr>
        <p:spPr>
          <a:xfrm>
            <a:off x="5457000" y="3504500"/>
            <a:ext cx="2967000" cy="874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6" type="subTitle"/>
          </p:nvPr>
        </p:nvSpPr>
        <p:spPr>
          <a:xfrm>
            <a:off x="1514325" y="3054800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7" type="subTitle"/>
          </p:nvPr>
        </p:nvSpPr>
        <p:spPr>
          <a:xfrm>
            <a:off x="5457000" y="1306475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8" type="subTitle"/>
          </p:nvPr>
        </p:nvSpPr>
        <p:spPr>
          <a:xfrm>
            <a:off x="5457000" y="3054800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2925" y="-205175"/>
            <a:ext cx="3276976" cy="17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0500" y="2674949"/>
            <a:ext cx="1673485" cy="16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24018">
            <a:off x="4996449" y="4787799"/>
            <a:ext cx="1673486" cy="16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720000" y="16339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2" type="subTitle"/>
          </p:nvPr>
        </p:nvSpPr>
        <p:spPr>
          <a:xfrm>
            <a:off x="3579000" y="16339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3" type="subTitle"/>
          </p:nvPr>
        </p:nvSpPr>
        <p:spPr>
          <a:xfrm>
            <a:off x="720000" y="35166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4" type="subTitle"/>
          </p:nvPr>
        </p:nvSpPr>
        <p:spPr>
          <a:xfrm>
            <a:off x="3579000" y="35166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5" type="subTitle"/>
          </p:nvPr>
        </p:nvSpPr>
        <p:spPr>
          <a:xfrm>
            <a:off x="6437999" y="16339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6" type="subTitle"/>
          </p:nvPr>
        </p:nvSpPr>
        <p:spPr>
          <a:xfrm>
            <a:off x="6437999" y="3516650"/>
            <a:ext cx="1986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7" type="subTitle"/>
          </p:nvPr>
        </p:nvSpPr>
        <p:spPr>
          <a:xfrm>
            <a:off x="720000" y="1336263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8" type="subTitle"/>
          </p:nvPr>
        </p:nvSpPr>
        <p:spPr>
          <a:xfrm>
            <a:off x="3579000" y="1336263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9" type="subTitle"/>
          </p:nvPr>
        </p:nvSpPr>
        <p:spPr>
          <a:xfrm>
            <a:off x="6437999" y="1336263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3" type="subTitle"/>
          </p:nvPr>
        </p:nvSpPr>
        <p:spPr>
          <a:xfrm>
            <a:off x="720000" y="3222905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4" type="subTitle"/>
          </p:nvPr>
        </p:nvSpPr>
        <p:spPr>
          <a:xfrm>
            <a:off x="3579000" y="3222905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5" type="subTitle"/>
          </p:nvPr>
        </p:nvSpPr>
        <p:spPr>
          <a:xfrm>
            <a:off x="6437999" y="3222905"/>
            <a:ext cx="1984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45950" y="4206425"/>
            <a:ext cx="828701" cy="80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-1054739" y="3867710"/>
            <a:ext cx="1479629" cy="172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600" y="-1169101"/>
            <a:ext cx="1673485" cy="16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flipH="1" rot="-6174483">
            <a:off x="7485709" y="-1444283"/>
            <a:ext cx="2685853" cy="225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3">
            <a:off x="-1416691" y="3862350"/>
            <a:ext cx="2703852" cy="23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5100" y="1818475"/>
            <a:ext cx="4930200" cy="17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5100" y="835125"/>
            <a:ext cx="1117500" cy="84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337" r="337" t="0"/>
          <a:stretch/>
        </p:blipFill>
        <p:spPr>
          <a:xfrm rot="-3362133">
            <a:off x="6626845" y="-929925"/>
            <a:ext cx="4725206" cy="416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6550" y="2905375"/>
            <a:ext cx="1352425" cy="130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8433701">
            <a:off x="6847300" y="3808101"/>
            <a:ext cx="4131946" cy="15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-7737211">
            <a:off x="-759139" y="-696566"/>
            <a:ext cx="1479630" cy="172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rot="-763903">
            <a:off x="-905289" y="4517242"/>
            <a:ext cx="2685853" cy="22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32083">
            <a:off x="-914292" y="-1720850"/>
            <a:ext cx="2703852" cy="23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type="ctrTitle"/>
          </p:nvPr>
        </p:nvSpPr>
        <p:spPr>
          <a:xfrm>
            <a:off x="715100" y="838963"/>
            <a:ext cx="30126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715100" y="1876613"/>
            <a:ext cx="4787100" cy="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22"/>
          <p:cNvSpPr txBox="1"/>
          <p:nvPr/>
        </p:nvSpPr>
        <p:spPr>
          <a:xfrm>
            <a:off x="715100" y="3472900"/>
            <a:ext cx="43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includes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icons by </a:t>
            </a:r>
            <a:r>
              <a:rPr b="1" lang="en" sz="1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b="1" lang="en" sz="1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highlight>
                <a:srgbClr val="DFDEFC"/>
              </a:highlight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8925" y="4495625"/>
            <a:ext cx="6980600" cy="2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0" l="0" r="4021" t="0"/>
          <a:stretch/>
        </p:blipFill>
        <p:spPr>
          <a:xfrm flipH="1" rot="10800000">
            <a:off x="-1080275" y="-3244250"/>
            <a:ext cx="6920125" cy="39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 b="0" l="-50" r="-180" t="0"/>
          <a:stretch/>
        </p:blipFill>
        <p:spPr>
          <a:xfrm flipH="1" rot="-5662154">
            <a:off x="7203061" y="-1291409"/>
            <a:ext cx="2685852" cy="22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5">
            <a:alphaModFix/>
          </a:blip>
          <a:srcRect b="-120" l="0" r="0" t="-120"/>
          <a:stretch/>
        </p:blipFill>
        <p:spPr>
          <a:xfrm rot="6357670">
            <a:off x="-644389" y="3919860"/>
            <a:ext cx="1479629" cy="172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 b="0" l="-29" r="229" t="0"/>
          <a:stretch/>
        </p:blipFill>
        <p:spPr>
          <a:xfrm rot="-3833756">
            <a:off x="6629338" y="-1523033"/>
            <a:ext cx="4083324" cy="318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950" y="-1216826"/>
            <a:ext cx="1673485" cy="16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80807">
            <a:off x="-1110454" y="4254525"/>
            <a:ext cx="3809902" cy="333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flipH="1" rot="3381253">
            <a:off x="-733202" y="4478491"/>
            <a:ext cx="2685853" cy="225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-709974">
            <a:off x="8107761" y="-747915"/>
            <a:ext cx="1479628" cy="1729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152149"/>
            <a:ext cx="7704000" cy="12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7111000" y="-112125"/>
            <a:ext cx="6980600" cy="2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2970486" y="4331660"/>
            <a:ext cx="1479629" cy="172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3650" y="-871576"/>
            <a:ext cx="1673485" cy="16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532562" y="2658825"/>
            <a:ext cx="25056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715088" y="2658825"/>
            <a:ext cx="25056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715200" y="2099915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4532675" y="2099915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-29" r="229" t="0"/>
          <a:stretch/>
        </p:blipFill>
        <p:spPr>
          <a:xfrm rot="-3833750">
            <a:off x="7495585" y="-1499567"/>
            <a:ext cx="2936907" cy="229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900" y="4608500"/>
            <a:ext cx="5901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 b="-120" l="0" r="0" t="-120"/>
          <a:stretch/>
        </p:blipFill>
        <p:spPr>
          <a:xfrm rot="6357670">
            <a:off x="-1179389" y="2128360"/>
            <a:ext cx="1479629" cy="17296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0" l="-50" r="-180" t="0"/>
          <a:stretch/>
        </p:blipFill>
        <p:spPr>
          <a:xfrm rot="5157242">
            <a:off x="-914238" y="-1092808"/>
            <a:ext cx="2685852" cy="225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-120" l="0" r="0" t="-120"/>
          <a:stretch/>
        </p:blipFill>
        <p:spPr>
          <a:xfrm rot="6357670">
            <a:off x="8217386" y="4120235"/>
            <a:ext cx="1479629" cy="17296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title"/>
          </p:nvPr>
        </p:nvSpPr>
        <p:spPr>
          <a:xfrm>
            <a:off x="770100" y="1486250"/>
            <a:ext cx="370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756300" y="2058950"/>
            <a:ext cx="3735900" cy="19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5053500" y="904650"/>
            <a:ext cx="3334200" cy="3334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33852">
            <a:off x="5924450" y="-1213225"/>
            <a:ext cx="1673484" cy="16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00357">
            <a:off x="-1731316" y="-1418825"/>
            <a:ext cx="2703852" cy="23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22395">
            <a:off x="7557960" y="4149850"/>
            <a:ext cx="2703852" cy="23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title"/>
          </p:nvPr>
        </p:nvSpPr>
        <p:spPr>
          <a:xfrm>
            <a:off x="722376" y="448056"/>
            <a:ext cx="77085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713225" y="1152150"/>
            <a:ext cx="7708500" cy="3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pilogue"/>
              <a:buNone/>
              <a:defRPr sz="32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0" l="0" r="4021" t="0"/>
          <a:stretch/>
        </p:blipFill>
        <p:spPr>
          <a:xfrm>
            <a:off x="5926775" y="-1172200"/>
            <a:ext cx="6920125" cy="39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7000" y="3672325"/>
            <a:ext cx="6980600" cy="2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>
            <p:ph type="ctrTitle"/>
          </p:nvPr>
        </p:nvSpPr>
        <p:spPr>
          <a:xfrm>
            <a:off x="205950" y="271625"/>
            <a:ext cx="6477900" cy="23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‘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PITCHING YOUR PROPOSAL</a:t>
            </a:r>
            <a:r>
              <a:rPr b="1" lang="en"/>
              <a:t>’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GERAN KHAS PENYELIDIKAN AKADEMI PENGAJIAN ISLAM UNIVERSITI MALAYA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FASA 2 2023 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323450" y="2627825"/>
            <a:ext cx="7744200" cy="5208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TAJUK PENYELIDIKAN: </a:t>
            </a:r>
            <a:endParaRPr b="1"/>
          </a:p>
        </p:txBody>
      </p:sp>
      <p:sp>
        <p:nvSpPr>
          <p:cNvPr id="173" name="Google Shape;173;p25"/>
          <p:cNvSpPr txBox="1"/>
          <p:nvPr>
            <p:ph idx="1" type="subTitle"/>
          </p:nvPr>
        </p:nvSpPr>
        <p:spPr>
          <a:xfrm>
            <a:off x="323450" y="3237125"/>
            <a:ext cx="7744200" cy="5208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NAMA PENYELIDIK</a:t>
            </a:r>
            <a:r>
              <a:rPr b="1" lang="en"/>
              <a:t>: </a:t>
            </a:r>
            <a:endParaRPr b="1"/>
          </a:p>
        </p:txBody>
      </p: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323450" y="3911700"/>
            <a:ext cx="7744200" cy="10098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AHLI PENYELIDIK</a:t>
            </a:r>
            <a:r>
              <a:rPr b="1" lang="en"/>
              <a:t>: </a:t>
            </a:r>
            <a:endParaRPr b="1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5">
            <a:alphaModFix/>
          </a:blip>
          <a:srcRect b="884" l="0" r="0" t="874"/>
          <a:stretch/>
        </p:blipFill>
        <p:spPr>
          <a:xfrm>
            <a:off x="6683838" y="299163"/>
            <a:ext cx="2476575" cy="9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20600" y="1839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Latar Belakang Penyelidikan</a:t>
            </a:r>
            <a:r>
              <a:rPr lang="en"/>
              <a:t> 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356800" y="848550"/>
            <a:ext cx="8221500" cy="3859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Open Sans"/>
                <a:ea typeface="Open Sans"/>
                <a:cs typeface="Open Sans"/>
                <a:sym typeface="Open Sans"/>
              </a:rPr>
              <a:t>Rumusan bagi latar belakang penyelidikan termasuk kenyataan hipotesis / persoalan penyelidikan dan kajian literatur. </a:t>
            </a:r>
            <a:endParaRPr i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74957"/>
                </a:solidFill>
                <a:latin typeface="Open Sans"/>
                <a:ea typeface="Open Sans"/>
                <a:cs typeface="Open Sans"/>
                <a:sym typeface="Open Sans"/>
              </a:rPr>
              <a:t>Research background including hypothesis /Research Questions and Literature Review</a:t>
            </a:r>
            <a:endParaRPr i="1">
              <a:solidFill>
                <a:srgbClr val="37495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82" name="Google Shape;182;p26"/>
          <p:cNvGrpSpPr/>
          <p:nvPr/>
        </p:nvGrpSpPr>
        <p:grpSpPr>
          <a:xfrm rot="-970780">
            <a:off x="7676748" y="3706760"/>
            <a:ext cx="715399" cy="921913"/>
            <a:chOff x="-11126950" y="-4189250"/>
            <a:chExt cx="1601175" cy="2105750"/>
          </a:xfrm>
        </p:grpSpPr>
        <p:sp>
          <p:nvSpPr>
            <p:cNvPr id="183" name="Google Shape;183;p26"/>
            <p:cNvSpPr/>
            <p:nvPr/>
          </p:nvSpPr>
          <p:spPr>
            <a:xfrm>
              <a:off x="-11126950" y="-4189250"/>
              <a:ext cx="1601175" cy="2105750"/>
            </a:xfrm>
            <a:custGeom>
              <a:rect b="b" l="l" r="r" t="t"/>
              <a:pathLst>
                <a:path extrusionOk="0" h="84230" w="64047">
                  <a:moveTo>
                    <a:pt x="60071" y="1"/>
                  </a:moveTo>
                  <a:cubicBezTo>
                    <a:pt x="60051" y="1"/>
                    <a:pt x="60031" y="1"/>
                    <a:pt x="60010" y="2"/>
                  </a:cubicBezTo>
                  <a:lnTo>
                    <a:pt x="2136" y="1336"/>
                  </a:lnTo>
                  <a:cubicBezTo>
                    <a:pt x="968" y="1369"/>
                    <a:pt x="1" y="2337"/>
                    <a:pt x="34" y="3537"/>
                  </a:cubicBezTo>
                  <a:lnTo>
                    <a:pt x="1835" y="82160"/>
                  </a:lnTo>
                  <a:cubicBezTo>
                    <a:pt x="1868" y="83308"/>
                    <a:pt x="2835" y="84229"/>
                    <a:pt x="3976" y="84229"/>
                  </a:cubicBezTo>
                  <a:cubicBezTo>
                    <a:pt x="3997" y="84229"/>
                    <a:pt x="4017" y="84229"/>
                    <a:pt x="4037" y="84229"/>
                  </a:cubicBezTo>
                  <a:lnTo>
                    <a:pt x="61912" y="82894"/>
                  </a:lnTo>
                  <a:cubicBezTo>
                    <a:pt x="63079" y="82861"/>
                    <a:pt x="64047" y="81894"/>
                    <a:pt x="64013" y="80693"/>
                  </a:cubicBezTo>
                  <a:lnTo>
                    <a:pt x="62212" y="2103"/>
                  </a:lnTo>
                  <a:cubicBezTo>
                    <a:pt x="62179" y="955"/>
                    <a:pt x="61243" y="1"/>
                    <a:pt x="60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-10952650" y="-3948225"/>
              <a:ext cx="242700" cy="238625"/>
            </a:xfrm>
            <a:custGeom>
              <a:rect b="b" l="l" r="r" t="t"/>
              <a:pathLst>
                <a:path extrusionOk="0" h="9545" w="9708">
                  <a:moveTo>
                    <a:pt x="4833" y="868"/>
                  </a:moveTo>
                  <a:cubicBezTo>
                    <a:pt x="6973" y="868"/>
                    <a:pt x="8740" y="2557"/>
                    <a:pt x="8773" y="4704"/>
                  </a:cubicBezTo>
                  <a:cubicBezTo>
                    <a:pt x="8840" y="6872"/>
                    <a:pt x="7106" y="8674"/>
                    <a:pt x="4937" y="8707"/>
                  </a:cubicBezTo>
                  <a:cubicBezTo>
                    <a:pt x="4916" y="8707"/>
                    <a:pt x="4896" y="8708"/>
                    <a:pt x="4875" y="8708"/>
                  </a:cubicBezTo>
                  <a:cubicBezTo>
                    <a:pt x="2735" y="8708"/>
                    <a:pt x="1001" y="7018"/>
                    <a:pt x="934" y="4871"/>
                  </a:cubicBezTo>
                  <a:cubicBezTo>
                    <a:pt x="901" y="2703"/>
                    <a:pt x="2636" y="901"/>
                    <a:pt x="4771" y="868"/>
                  </a:cubicBezTo>
                  <a:cubicBezTo>
                    <a:pt x="4791" y="868"/>
                    <a:pt x="4812" y="868"/>
                    <a:pt x="4833" y="868"/>
                  </a:cubicBezTo>
                  <a:close/>
                  <a:moveTo>
                    <a:pt x="4800" y="0"/>
                  </a:moveTo>
                  <a:cubicBezTo>
                    <a:pt x="4779" y="0"/>
                    <a:pt x="4758" y="1"/>
                    <a:pt x="4737" y="1"/>
                  </a:cubicBezTo>
                  <a:cubicBezTo>
                    <a:pt x="2102" y="34"/>
                    <a:pt x="0" y="2236"/>
                    <a:pt x="67" y="4871"/>
                  </a:cubicBezTo>
                  <a:cubicBezTo>
                    <a:pt x="100" y="7447"/>
                    <a:pt x="2236" y="9544"/>
                    <a:pt x="4762" y="9544"/>
                  </a:cubicBezTo>
                  <a:cubicBezTo>
                    <a:pt x="4820" y="9544"/>
                    <a:pt x="4879" y="9543"/>
                    <a:pt x="4937" y="9541"/>
                  </a:cubicBezTo>
                  <a:cubicBezTo>
                    <a:pt x="7573" y="9508"/>
                    <a:pt x="9707" y="7306"/>
                    <a:pt x="9607" y="4671"/>
                  </a:cubicBezTo>
                  <a:cubicBezTo>
                    <a:pt x="9574" y="2057"/>
                    <a:pt x="7407" y="0"/>
                    <a:pt x="4800" y="0"/>
                  </a:cubicBezTo>
                  <a:close/>
                </a:path>
              </a:pathLst>
            </a:custGeom>
            <a:solidFill>
              <a:srgbClr val="96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-10942650" y="-3479600"/>
              <a:ext cx="243550" cy="239450"/>
            </a:xfrm>
            <a:custGeom>
              <a:rect b="b" l="l" r="r" t="t"/>
              <a:pathLst>
                <a:path extrusionOk="0" h="9578" w="9742">
                  <a:moveTo>
                    <a:pt x="4867" y="836"/>
                  </a:moveTo>
                  <a:cubicBezTo>
                    <a:pt x="7007" y="836"/>
                    <a:pt x="8774" y="2525"/>
                    <a:pt x="8807" y="4673"/>
                  </a:cubicBezTo>
                  <a:cubicBezTo>
                    <a:pt x="8840" y="6841"/>
                    <a:pt x="7139" y="8642"/>
                    <a:pt x="4971" y="8675"/>
                  </a:cubicBezTo>
                  <a:cubicBezTo>
                    <a:pt x="4931" y="8677"/>
                    <a:pt x="4890" y="8677"/>
                    <a:pt x="4850" y="8677"/>
                  </a:cubicBezTo>
                  <a:cubicBezTo>
                    <a:pt x="2736" y="8677"/>
                    <a:pt x="1001" y="6967"/>
                    <a:pt x="968" y="4839"/>
                  </a:cubicBezTo>
                  <a:cubicBezTo>
                    <a:pt x="935" y="2738"/>
                    <a:pt x="2636" y="937"/>
                    <a:pt x="4804" y="836"/>
                  </a:cubicBezTo>
                  <a:cubicBezTo>
                    <a:pt x="4825" y="836"/>
                    <a:pt x="4846" y="836"/>
                    <a:pt x="4867" y="836"/>
                  </a:cubicBezTo>
                  <a:close/>
                  <a:moveTo>
                    <a:pt x="4896" y="1"/>
                  </a:moveTo>
                  <a:cubicBezTo>
                    <a:pt x="4855" y="1"/>
                    <a:pt x="4813" y="2"/>
                    <a:pt x="4771" y="3"/>
                  </a:cubicBezTo>
                  <a:cubicBezTo>
                    <a:pt x="2136" y="69"/>
                    <a:pt x="1" y="2271"/>
                    <a:pt x="101" y="4906"/>
                  </a:cubicBezTo>
                  <a:cubicBezTo>
                    <a:pt x="134" y="7468"/>
                    <a:pt x="2269" y="9578"/>
                    <a:pt x="4851" y="9578"/>
                  </a:cubicBezTo>
                  <a:cubicBezTo>
                    <a:pt x="4891" y="9578"/>
                    <a:pt x="4931" y="9577"/>
                    <a:pt x="4971" y="9576"/>
                  </a:cubicBezTo>
                  <a:cubicBezTo>
                    <a:pt x="7606" y="9509"/>
                    <a:pt x="9741" y="7308"/>
                    <a:pt x="9641" y="4673"/>
                  </a:cubicBezTo>
                  <a:cubicBezTo>
                    <a:pt x="9608" y="2046"/>
                    <a:pt x="7507" y="1"/>
                    <a:pt x="4896" y="1"/>
                  </a:cubicBezTo>
                  <a:close/>
                </a:path>
              </a:pathLst>
            </a:custGeom>
            <a:solidFill>
              <a:srgbClr val="96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-10931800" y="-3055925"/>
              <a:ext cx="242700" cy="238625"/>
            </a:xfrm>
            <a:custGeom>
              <a:rect b="b" l="l" r="r" t="t"/>
              <a:pathLst>
                <a:path extrusionOk="0" h="9545" w="9708">
                  <a:moveTo>
                    <a:pt x="4800" y="868"/>
                  </a:moveTo>
                  <a:cubicBezTo>
                    <a:pt x="6940" y="868"/>
                    <a:pt x="8707" y="2557"/>
                    <a:pt x="8740" y="4704"/>
                  </a:cubicBezTo>
                  <a:cubicBezTo>
                    <a:pt x="8773" y="6873"/>
                    <a:pt x="7072" y="8674"/>
                    <a:pt x="4904" y="8707"/>
                  </a:cubicBezTo>
                  <a:cubicBezTo>
                    <a:pt x="4863" y="8708"/>
                    <a:pt x="4823" y="8709"/>
                    <a:pt x="4783" y="8709"/>
                  </a:cubicBezTo>
                  <a:cubicBezTo>
                    <a:pt x="2669" y="8709"/>
                    <a:pt x="934" y="6999"/>
                    <a:pt x="901" y="4871"/>
                  </a:cubicBezTo>
                  <a:cubicBezTo>
                    <a:pt x="868" y="2703"/>
                    <a:pt x="2636" y="902"/>
                    <a:pt x="4737" y="868"/>
                  </a:cubicBezTo>
                  <a:cubicBezTo>
                    <a:pt x="4758" y="868"/>
                    <a:pt x="4779" y="868"/>
                    <a:pt x="4800" y="868"/>
                  </a:cubicBezTo>
                  <a:close/>
                  <a:moveTo>
                    <a:pt x="4800" y="1"/>
                  </a:moveTo>
                  <a:cubicBezTo>
                    <a:pt x="4779" y="1"/>
                    <a:pt x="4758" y="1"/>
                    <a:pt x="4737" y="1"/>
                  </a:cubicBezTo>
                  <a:cubicBezTo>
                    <a:pt x="2102" y="34"/>
                    <a:pt x="0" y="2236"/>
                    <a:pt x="67" y="4871"/>
                  </a:cubicBezTo>
                  <a:cubicBezTo>
                    <a:pt x="100" y="7447"/>
                    <a:pt x="2236" y="9545"/>
                    <a:pt x="4762" y="9545"/>
                  </a:cubicBezTo>
                  <a:cubicBezTo>
                    <a:pt x="4820" y="9545"/>
                    <a:pt x="4879" y="9543"/>
                    <a:pt x="4937" y="9541"/>
                  </a:cubicBezTo>
                  <a:cubicBezTo>
                    <a:pt x="7572" y="9508"/>
                    <a:pt x="9707" y="7306"/>
                    <a:pt x="9607" y="4671"/>
                  </a:cubicBezTo>
                  <a:cubicBezTo>
                    <a:pt x="9574" y="2057"/>
                    <a:pt x="7407" y="1"/>
                    <a:pt x="4800" y="1"/>
                  </a:cubicBezTo>
                  <a:close/>
                </a:path>
              </a:pathLst>
            </a:custGeom>
            <a:solidFill>
              <a:srgbClr val="96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-10922625" y="-2631450"/>
              <a:ext cx="242700" cy="238575"/>
            </a:xfrm>
            <a:custGeom>
              <a:rect b="b" l="l" r="r" t="t"/>
              <a:pathLst>
                <a:path extrusionOk="0" h="9543" w="9708">
                  <a:moveTo>
                    <a:pt x="4833" y="868"/>
                  </a:moveTo>
                  <a:cubicBezTo>
                    <a:pt x="6973" y="868"/>
                    <a:pt x="8707" y="2557"/>
                    <a:pt x="8740" y="4704"/>
                  </a:cubicBezTo>
                  <a:cubicBezTo>
                    <a:pt x="8807" y="6872"/>
                    <a:pt x="7072" y="8674"/>
                    <a:pt x="4904" y="8707"/>
                  </a:cubicBezTo>
                  <a:cubicBezTo>
                    <a:pt x="4883" y="8707"/>
                    <a:pt x="4862" y="8708"/>
                    <a:pt x="4841" y="8708"/>
                  </a:cubicBezTo>
                  <a:cubicBezTo>
                    <a:pt x="2702" y="8708"/>
                    <a:pt x="967" y="7018"/>
                    <a:pt x="901" y="4871"/>
                  </a:cubicBezTo>
                  <a:cubicBezTo>
                    <a:pt x="868" y="2703"/>
                    <a:pt x="2569" y="901"/>
                    <a:pt x="4770" y="868"/>
                  </a:cubicBezTo>
                  <a:cubicBezTo>
                    <a:pt x="4791" y="868"/>
                    <a:pt x="4812" y="868"/>
                    <a:pt x="4833" y="868"/>
                  </a:cubicBezTo>
                  <a:close/>
                  <a:moveTo>
                    <a:pt x="4832" y="0"/>
                  </a:moveTo>
                  <a:cubicBezTo>
                    <a:pt x="4812" y="0"/>
                    <a:pt x="4791" y="1"/>
                    <a:pt x="4770" y="1"/>
                  </a:cubicBezTo>
                  <a:cubicBezTo>
                    <a:pt x="2135" y="34"/>
                    <a:pt x="0" y="2236"/>
                    <a:pt x="67" y="4871"/>
                  </a:cubicBezTo>
                  <a:cubicBezTo>
                    <a:pt x="133" y="7465"/>
                    <a:pt x="2268" y="9543"/>
                    <a:pt x="4849" y="9543"/>
                  </a:cubicBezTo>
                  <a:cubicBezTo>
                    <a:pt x="4889" y="9543"/>
                    <a:pt x="4930" y="9542"/>
                    <a:pt x="4971" y="9541"/>
                  </a:cubicBezTo>
                  <a:cubicBezTo>
                    <a:pt x="7572" y="9508"/>
                    <a:pt x="9707" y="7273"/>
                    <a:pt x="9641" y="4671"/>
                  </a:cubicBezTo>
                  <a:cubicBezTo>
                    <a:pt x="9574" y="2057"/>
                    <a:pt x="7407" y="0"/>
                    <a:pt x="4832" y="0"/>
                  </a:cubicBezTo>
                  <a:close/>
                </a:path>
              </a:pathLst>
            </a:custGeom>
            <a:solidFill>
              <a:srgbClr val="96AC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-10579050" y="-3934050"/>
              <a:ext cx="837300" cy="30900"/>
            </a:xfrm>
            <a:custGeom>
              <a:rect b="b" l="l" r="r" t="t"/>
              <a:pathLst>
                <a:path extrusionOk="0" h="1236" w="33492">
                  <a:moveTo>
                    <a:pt x="234" y="1168"/>
                  </a:moveTo>
                  <a:lnTo>
                    <a:pt x="33291" y="435"/>
                  </a:lnTo>
                  <a:cubicBezTo>
                    <a:pt x="33424" y="435"/>
                    <a:pt x="33491" y="334"/>
                    <a:pt x="33491" y="234"/>
                  </a:cubicBezTo>
                  <a:cubicBezTo>
                    <a:pt x="33491" y="101"/>
                    <a:pt x="33424" y="1"/>
                    <a:pt x="33291" y="1"/>
                  </a:cubicBezTo>
                  <a:lnTo>
                    <a:pt x="234" y="768"/>
                  </a:lnTo>
                  <a:cubicBezTo>
                    <a:pt x="101" y="768"/>
                    <a:pt x="0" y="835"/>
                    <a:pt x="0" y="968"/>
                  </a:cubicBezTo>
                  <a:cubicBezTo>
                    <a:pt x="0" y="1102"/>
                    <a:pt x="101" y="1235"/>
                    <a:pt x="234" y="1168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-10577375" y="-3856475"/>
              <a:ext cx="782250" cy="28375"/>
            </a:xfrm>
            <a:custGeom>
              <a:rect b="b" l="l" r="r" t="t"/>
              <a:pathLst>
                <a:path extrusionOk="0" h="1135" w="31290">
                  <a:moveTo>
                    <a:pt x="200" y="1134"/>
                  </a:moveTo>
                  <a:lnTo>
                    <a:pt x="31089" y="400"/>
                  </a:lnTo>
                  <a:cubicBezTo>
                    <a:pt x="31223" y="400"/>
                    <a:pt x="31289" y="334"/>
                    <a:pt x="31289" y="200"/>
                  </a:cubicBezTo>
                  <a:cubicBezTo>
                    <a:pt x="31289" y="67"/>
                    <a:pt x="31223" y="0"/>
                    <a:pt x="31089" y="0"/>
                  </a:cubicBezTo>
                  <a:lnTo>
                    <a:pt x="200" y="701"/>
                  </a:lnTo>
                  <a:cubicBezTo>
                    <a:pt x="67" y="701"/>
                    <a:pt x="0" y="801"/>
                    <a:pt x="0" y="901"/>
                  </a:cubicBezTo>
                  <a:cubicBezTo>
                    <a:pt x="0" y="1001"/>
                    <a:pt x="134" y="1134"/>
                    <a:pt x="200" y="11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-10575725" y="-3772250"/>
              <a:ext cx="379475" cy="19200"/>
            </a:xfrm>
            <a:custGeom>
              <a:rect b="b" l="l" r="r" t="t"/>
              <a:pathLst>
                <a:path extrusionOk="0" h="768" w="15179">
                  <a:moveTo>
                    <a:pt x="201" y="767"/>
                  </a:moveTo>
                  <a:lnTo>
                    <a:pt x="14978" y="434"/>
                  </a:lnTo>
                  <a:cubicBezTo>
                    <a:pt x="15112" y="434"/>
                    <a:pt x="15178" y="334"/>
                    <a:pt x="15178" y="200"/>
                  </a:cubicBezTo>
                  <a:cubicBezTo>
                    <a:pt x="15178" y="100"/>
                    <a:pt x="15112" y="0"/>
                    <a:pt x="14978" y="0"/>
                  </a:cubicBezTo>
                  <a:lnTo>
                    <a:pt x="201" y="334"/>
                  </a:lnTo>
                  <a:cubicBezTo>
                    <a:pt x="101" y="334"/>
                    <a:pt x="1" y="434"/>
                    <a:pt x="1" y="534"/>
                  </a:cubicBezTo>
                  <a:cubicBezTo>
                    <a:pt x="1" y="667"/>
                    <a:pt x="101" y="767"/>
                    <a:pt x="201" y="767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-10162075" y="-3779775"/>
              <a:ext cx="235175" cy="15875"/>
            </a:xfrm>
            <a:custGeom>
              <a:rect b="b" l="l" r="r" t="t"/>
              <a:pathLst>
                <a:path extrusionOk="0" h="635" w="9407">
                  <a:moveTo>
                    <a:pt x="234" y="234"/>
                  </a:moveTo>
                  <a:cubicBezTo>
                    <a:pt x="100" y="234"/>
                    <a:pt x="0" y="301"/>
                    <a:pt x="0" y="435"/>
                  </a:cubicBezTo>
                  <a:cubicBezTo>
                    <a:pt x="0" y="568"/>
                    <a:pt x="100" y="635"/>
                    <a:pt x="234" y="635"/>
                  </a:cubicBezTo>
                  <a:lnTo>
                    <a:pt x="9173" y="435"/>
                  </a:lnTo>
                  <a:cubicBezTo>
                    <a:pt x="9307" y="435"/>
                    <a:pt x="9407" y="335"/>
                    <a:pt x="9407" y="234"/>
                  </a:cubicBezTo>
                  <a:cubicBezTo>
                    <a:pt x="9407" y="101"/>
                    <a:pt x="9307" y="1"/>
                    <a:pt x="9173" y="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-10568200" y="-3460375"/>
              <a:ext cx="647975" cy="25050"/>
            </a:xfrm>
            <a:custGeom>
              <a:rect b="b" l="l" r="r" t="t"/>
              <a:pathLst>
                <a:path extrusionOk="0" h="1002" w="25919">
                  <a:moveTo>
                    <a:pt x="200" y="1001"/>
                  </a:moveTo>
                  <a:lnTo>
                    <a:pt x="25719" y="434"/>
                  </a:lnTo>
                  <a:cubicBezTo>
                    <a:pt x="25852" y="434"/>
                    <a:pt x="25919" y="334"/>
                    <a:pt x="25919" y="201"/>
                  </a:cubicBezTo>
                  <a:cubicBezTo>
                    <a:pt x="25919" y="67"/>
                    <a:pt x="25852" y="1"/>
                    <a:pt x="25719" y="1"/>
                  </a:cubicBezTo>
                  <a:lnTo>
                    <a:pt x="200" y="568"/>
                  </a:lnTo>
                  <a:cubicBezTo>
                    <a:pt x="67" y="568"/>
                    <a:pt x="0" y="668"/>
                    <a:pt x="0" y="801"/>
                  </a:cubicBezTo>
                  <a:cubicBezTo>
                    <a:pt x="0" y="901"/>
                    <a:pt x="67" y="1001"/>
                    <a:pt x="200" y="10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-10567375" y="-3381975"/>
              <a:ext cx="537075" cy="21700"/>
            </a:xfrm>
            <a:custGeom>
              <a:rect b="b" l="l" r="r" t="t"/>
              <a:pathLst>
                <a:path extrusionOk="0" h="868" w="21483">
                  <a:moveTo>
                    <a:pt x="267" y="868"/>
                  </a:moveTo>
                  <a:lnTo>
                    <a:pt x="21282" y="401"/>
                  </a:lnTo>
                  <a:cubicBezTo>
                    <a:pt x="21416" y="401"/>
                    <a:pt x="21483" y="334"/>
                    <a:pt x="21483" y="200"/>
                  </a:cubicBezTo>
                  <a:cubicBezTo>
                    <a:pt x="21483" y="67"/>
                    <a:pt x="21416" y="0"/>
                    <a:pt x="21282" y="0"/>
                  </a:cubicBezTo>
                  <a:lnTo>
                    <a:pt x="267" y="434"/>
                  </a:lnTo>
                  <a:cubicBezTo>
                    <a:pt x="134" y="434"/>
                    <a:pt x="34" y="534"/>
                    <a:pt x="34" y="667"/>
                  </a:cubicBezTo>
                  <a:cubicBezTo>
                    <a:pt x="0" y="768"/>
                    <a:pt x="134" y="868"/>
                    <a:pt x="267" y="868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-10564875" y="-3304425"/>
              <a:ext cx="379475" cy="19200"/>
            </a:xfrm>
            <a:custGeom>
              <a:rect b="b" l="l" r="r" t="t"/>
              <a:pathLst>
                <a:path extrusionOk="0" h="768" w="15179">
                  <a:moveTo>
                    <a:pt x="201" y="768"/>
                  </a:moveTo>
                  <a:lnTo>
                    <a:pt x="14945" y="434"/>
                  </a:lnTo>
                  <a:cubicBezTo>
                    <a:pt x="15078" y="434"/>
                    <a:pt x="15178" y="334"/>
                    <a:pt x="15178" y="234"/>
                  </a:cubicBezTo>
                  <a:cubicBezTo>
                    <a:pt x="15178" y="101"/>
                    <a:pt x="15078" y="1"/>
                    <a:pt x="14945" y="1"/>
                  </a:cubicBezTo>
                  <a:lnTo>
                    <a:pt x="201" y="334"/>
                  </a:lnTo>
                  <a:cubicBezTo>
                    <a:pt x="67" y="334"/>
                    <a:pt x="1" y="434"/>
                    <a:pt x="1" y="568"/>
                  </a:cubicBezTo>
                  <a:cubicBezTo>
                    <a:pt x="1" y="668"/>
                    <a:pt x="67" y="768"/>
                    <a:pt x="201" y="768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-10151250" y="-3313600"/>
              <a:ext cx="376975" cy="19200"/>
            </a:xfrm>
            <a:custGeom>
              <a:rect b="b" l="l" r="r" t="t"/>
              <a:pathLst>
                <a:path extrusionOk="0" h="768" w="15079">
                  <a:moveTo>
                    <a:pt x="15078" y="201"/>
                  </a:moveTo>
                  <a:cubicBezTo>
                    <a:pt x="15078" y="101"/>
                    <a:pt x="15011" y="1"/>
                    <a:pt x="14878" y="1"/>
                  </a:cubicBezTo>
                  <a:lnTo>
                    <a:pt x="201" y="334"/>
                  </a:lnTo>
                  <a:cubicBezTo>
                    <a:pt x="67" y="334"/>
                    <a:pt x="1" y="434"/>
                    <a:pt x="1" y="534"/>
                  </a:cubicBezTo>
                  <a:cubicBezTo>
                    <a:pt x="1" y="668"/>
                    <a:pt x="67" y="768"/>
                    <a:pt x="201" y="768"/>
                  </a:cubicBezTo>
                  <a:lnTo>
                    <a:pt x="14878" y="434"/>
                  </a:lnTo>
                  <a:cubicBezTo>
                    <a:pt x="15011" y="434"/>
                    <a:pt x="15078" y="334"/>
                    <a:pt x="15078" y="2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-9997800" y="-3391975"/>
              <a:ext cx="310250" cy="18350"/>
            </a:xfrm>
            <a:custGeom>
              <a:rect b="b" l="l" r="r" t="t"/>
              <a:pathLst>
                <a:path extrusionOk="0" h="734" w="12410">
                  <a:moveTo>
                    <a:pt x="0" y="500"/>
                  </a:moveTo>
                  <a:cubicBezTo>
                    <a:pt x="0" y="634"/>
                    <a:pt x="67" y="734"/>
                    <a:pt x="201" y="734"/>
                  </a:cubicBezTo>
                  <a:lnTo>
                    <a:pt x="12209" y="434"/>
                  </a:lnTo>
                  <a:cubicBezTo>
                    <a:pt x="12343" y="434"/>
                    <a:pt x="12409" y="334"/>
                    <a:pt x="12409" y="234"/>
                  </a:cubicBezTo>
                  <a:cubicBezTo>
                    <a:pt x="12409" y="100"/>
                    <a:pt x="12343" y="0"/>
                    <a:pt x="12209" y="0"/>
                  </a:cubicBezTo>
                  <a:lnTo>
                    <a:pt x="201" y="300"/>
                  </a:lnTo>
                  <a:cubicBezTo>
                    <a:pt x="67" y="300"/>
                    <a:pt x="0" y="434"/>
                    <a:pt x="0" y="50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-10559025" y="-3034225"/>
              <a:ext cx="562075" cy="23375"/>
            </a:xfrm>
            <a:custGeom>
              <a:rect b="b" l="l" r="r" t="t"/>
              <a:pathLst>
                <a:path extrusionOk="0" h="935" w="22483">
                  <a:moveTo>
                    <a:pt x="234" y="934"/>
                  </a:moveTo>
                  <a:lnTo>
                    <a:pt x="22283" y="434"/>
                  </a:lnTo>
                  <a:cubicBezTo>
                    <a:pt x="22416" y="434"/>
                    <a:pt x="22483" y="334"/>
                    <a:pt x="22483" y="234"/>
                  </a:cubicBezTo>
                  <a:cubicBezTo>
                    <a:pt x="22483" y="100"/>
                    <a:pt x="22416" y="0"/>
                    <a:pt x="22283" y="0"/>
                  </a:cubicBezTo>
                  <a:lnTo>
                    <a:pt x="234" y="501"/>
                  </a:lnTo>
                  <a:cubicBezTo>
                    <a:pt x="100" y="501"/>
                    <a:pt x="0" y="601"/>
                    <a:pt x="0" y="701"/>
                  </a:cubicBezTo>
                  <a:cubicBezTo>
                    <a:pt x="0" y="801"/>
                    <a:pt x="100" y="934"/>
                    <a:pt x="234" y="9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-10556525" y="-2964175"/>
              <a:ext cx="782250" cy="28375"/>
            </a:xfrm>
            <a:custGeom>
              <a:rect b="b" l="l" r="r" t="t"/>
              <a:pathLst>
                <a:path extrusionOk="0" h="1135" w="31290">
                  <a:moveTo>
                    <a:pt x="200" y="1134"/>
                  </a:moveTo>
                  <a:lnTo>
                    <a:pt x="31089" y="401"/>
                  </a:lnTo>
                  <a:cubicBezTo>
                    <a:pt x="31222" y="401"/>
                    <a:pt x="31289" y="334"/>
                    <a:pt x="31289" y="200"/>
                  </a:cubicBezTo>
                  <a:cubicBezTo>
                    <a:pt x="31289" y="67"/>
                    <a:pt x="31222" y="0"/>
                    <a:pt x="31089" y="0"/>
                  </a:cubicBezTo>
                  <a:lnTo>
                    <a:pt x="200" y="701"/>
                  </a:lnTo>
                  <a:cubicBezTo>
                    <a:pt x="67" y="701"/>
                    <a:pt x="0" y="801"/>
                    <a:pt x="0" y="901"/>
                  </a:cubicBezTo>
                  <a:cubicBezTo>
                    <a:pt x="0" y="1001"/>
                    <a:pt x="67" y="1134"/>
                    <a:pt x="200" y="11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-10555700" y="-2879950"/>
              <a:ext cx="380300" cy="19200"/>
            </a:xfrm>
            <a:custGeom>
              <a:rect b="b" l="l" r="r" t="t"/>
              <a:pathLst>
                <a:path extrusionOk="0" h="768" w="15212">
                  <a:moveTo>
                    <a:pt x="234" y="768"/>
                  </a:moveTo>
                  <a:lnTo>
                    <a:pt x="15011" y="434"/>
                  </a:lnTo>
                  <a:cubicBezTo>
                    <a:pt x="15145" y="434"/>
                    <a:pt x="15211" y="334"/>
                    <a:pt x="15211" y="201"/>
                  </a:cubicBezTo>
                  <a:cubicBezTo>
                    <a:pt x="15211" y="100"/>
                    <a:pt x="15145" y="0"/>
                    <a:pt x="15011" y="0"/>
                  </a:cubicBezTo>
                  <a:lnTo>
                    <a:pt x="234" y="334"/>
                  </a:lnTo>
                  <a:cubicBezTo>
                    <a:pt x="134" y="334"/>
                    <a:pt x="34" y="434"/>
                    <a:pt x="34" y="534"/>
                  </a:cubicBezTo>
                  <a:cubicBezTo>
                    <a:pt x="0" y="668"/>
                    <a:pt x="134" y="768"/>
                    <a:pt x="234" y="768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-9956100" y="-3041725"/>
              <a:ext cx="235175" cy="15850"/>
            </a:xfrm>
            <a:custGeom>
              <a:rect b="b" l="l" r="r" t="t"/>
              <a:pathLst>
                <a:path extrusionOk="0" h="634" w="9407">
                  <a:moveTo>
                    <a:pt x="200" y="634"/>
                  </a:moveTo>
                  <a:lnTo>
                    <a:pt x="9207" y="434"/>
                  </a:lnTo>
                  <a:cubicBezTo>
                    <a:pt x="9340" y="434"/>
                    <a:pt x="9407" y="334"/>
                    <a:pt x="9407" y="234"/>
                  </a:cubicBezTo>
                  <a:cubicBezTo>
                    <a:pt x="9407" y="100"/>
                    <a:pt x="9340" y="0"/>
                    <a:pt x="9207" y="0"/>
                  </a:cubicBezTo>
                  <a:lnTo>
                    <a:pt x="200" y="234"/>
                  </a:lnTo>
                  <a:cubicBezTo>
                    <a:pt x="67" y="234"/>
                    <a:pt x="0" y="300"/>
                    <a:pt x="0" y="434"/>
                  </a:cubicBezTo>
                  <a:cubicBezTo>
                    <a:pt x="0" y="567"/>
                    <a:pt x="67" y="634"/>
                    <a:pt x="200" y="6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-10549875" y="-2606425"/>
              <a:ext cx="365300" cy="18375"/>
            </a:xfrm>
            <a:custGeom>
              <a:rect b="b" l="l" r="r" t="t"/>
              <a:pathLst>
                <a:path extrusionOk="0" h="735" w="14612">
                  <a:moveTo>
                    <a:pt x="234" y="734"/>
                  </a:moveTo>
                  <a:lnTo>
                    <a:pt x="14411" y="401"/>
                  </a:lnTo>
                  <a:cubicBezTo>
                    <a:pt x="14511" y="401"/>
                    <a:pt x="14611" y="334"/>
                    <a:pt x="14611" y="201"/>
                  </a:cubicBezTo>
                  <a:cubicBezTo>
                    <a:pt x="14611" y="67"/>
                    <a:pt x="14511" y="1"/>
                    <a:pt x="14411" y="1"/>
                  </a:cubicBezTo>
                  <a:lnTo>
                    <a:pt x="234" y="334"/>
                  </a:lnTo>
                  <a:cubicBezTo>
                    <a:pt x="101" y="334"/>
                    <a:pt x="1" y="401"/>
                    <a:pt x="1" y="534"/>
                  </a:cubicBezTo>
                  <a:cubicBezTo>
                    <a:pt x="1" y="668"/>
                    <a:pt x="134" y="734"/>
                    <a:pt x="234" y="7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-10547350" y="-2535550"/>
              <a:ext cx="552075" cy="22550"/>
            </a:xfrm>
            <a:custGeom>
              <a:rect b="b" l="l" r="r" t="t"/>
              <a:pathLst>
                <a:path extrusionOk="0" h="902" w="22083">
                  <a:moveTo>
                    <a:pt x="200" y="902"/>
                  </a:moveTo>
                  <a:lnTo>
                    <a:pt x="21882" y="401"/>
                  </a:lnTo>
                  <a:cubicBezTo>
                    <a:pt x="22016" y="401"/>
                    <a:pt x="22083" y="334"/>
                    <a:pt x="22083" y="201"/>
                  </a:cubicBezTo>
                  <a:cubicBezTo>
                    <a:pt x="22083" y="68"/>
                    <a:pt x="22016" y="1"/>
                    <a:pt x="21882" y="1"/>
                  </a:cubicBezTo>
                  <a:lnTo>
                    <a:pt x="200" y="501"/>
                  </a:lnTo>
                  <a:cubicBezTo>
                    <a:pt x="67" y="501"/>
                    <a:pt x="0" y="568"/>
                    <a:pt x="0" y="701"/>
                  </a:cubicBezTo>
                  <a:cubicBezTo>
                    <a:pt x="0" y="835"/>
                    <a:pt x="67" y="902"/>
                    <a:pt x="200" y="902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-10546525" y="-2455475"/>
              <a:ext cx="330250" cy="17525"/>
            </a:xfrm>
            <a:custGeom>
              <a:rect b="b" l="l" r="r" t="t"/>
              <a:pathLst>
                <a:path extrusionOk="0" h="701" w="13210">
                  <a:moveTo>
                    <a:pt x="12976" y="0"/>
                  </a:moveTo>
                  <a:lnTo>
                    <a:pt x="234" y="300"/>
                  </a:lnTo>
                  <a:cubicBezTo>
                    <a:pt x="100" y="300"/>
                    <a:pt x="0" y="367"/>
                    <a:pt x="0" y="501"/>
                  </a:cubicBezTo>
                  <a:cubicBezTo>
                    <a:pt x="0" y="634"/>
                    <a:pt x="100" y="701"/>
                    <a:pt x="234" y="701"/>
                  </a:cubicBezTo>
                  <a:lnTo>
                    <a:pt x="12976" y="434"/>
                  </a:lnTo>
                  <a:cubicBezTo>
                    <a:pt x="13110" y="434"/>
                    <a:pt x="13177" y="334"/>
                    <a:pt x="13177" y="200"/>
                  </a:cubicBezTo>
                  <a:cubicBezTo>
                    <a:pt x="13210" y="67"/>
                    <a:pt x="13110" y="0"/>
                    <a:pt x="12976" y="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-10132900" y="-2465500"/>
              <a:ext cx="377800" cy="18375"/>
            </a:xfrm>
            <a:custGeom>
              <a:rect b="b" l="l" r="r" t="t"/>
              <a:pathLst>
                <a:path extrusionOk="0" h="735" w="15112">
                  <a:moveTo>
                    <a:pt x="14911" y="1"/>
                  </a:moveTo>
                  <a:lnTo>
                    <a:pt x="234" y="334"/>
                  </a:lnTo>
                  <a:cubicBezTo>
                    <a:pt x="101" y="334"/>
                    <a:pt x="1" y="401"/>
                    <a:pt x="1" y="535"/>
                  </a:cubicBezTo>
                  <a:cubicBezTo>
                    <a:pt x="1" y="668"/>
                    <a:pt x="101" y="735"/>
                    <a:pt x="234" y="735"/>
                  </a:cubicBezTo>
                  <a:lnTo>
                    <a:pt x="14911" y="401"/>
                  </a:lnTo>
                  <a:cubicBezTo>
                    <a:pt x="15011" y="401"/>
                    <a:pt x="15111" y="334"/>
                    <a:pt x="15111" y="201"/>
                  </a:cubicBezTo>
                  <a:cubicBezTo>
                    <a:pt x="15111" y="68"/>
                    <a:pt x="15011" y="1"/>
                    <a:pt x="14911" y="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-10135400" y="-2618100"/>
              <a:ext cx="465350" cy="20875"/>
            </a:xfrm>
            <a:custGeom>
              <a:rect b="b" l="l" r="r" t="t"/>
              <a:pathLst>
                <a:path extrusionOk="0" h="835" w="18614">
                  <a:moveTo>
                    <a:pt x="18414" y="1"/>
                  </a:moveTo>
                  <a:lnTo>
                    <a:pt x="201" y="401"/>
                  </a:lnTo>
                  <a:cubicBezTo>
                    <a:pt x="67" y="401"/>
                    <a:pt x="1" y="501"/>
                    <a:pt x="1" y="634"/>
                  </a:cubicBezTo>
                  <a:cubicBezTo>
                    <a:pt x="1" y="734"/>
                    <a:pt x="67" y="834"/>
                    <a:pt x="201" y="834"/>
                  </a:cubicBezTo>
                  <a:lnTo>
                    <a:pt x="18414" y="401"/>
                  </a:lnTo>
                  <a:cubicBezTo>
                    <a:pt x="18547" y="401"/>
                    <a:pt x="18614" y="334"/>
                    <a:pt x="18614" y="201"/>
                  </a:cubicBezTo>
                  <a:cubicBezTo>
                    <a:pt x="18614" y="67"/>
                    <a:pt x="18514" y="1"/>
                    <a:pt x="18414" y="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-9978625" y="-2543050"/>
              <a:ext cx="310250" cy="17550"/>
            </a:xfrm>
            <a:custGeom>
              <a:rect b="b" l="l" r="r" t="t"/>
              <a:pathLst>
                <a:path extrusionOk="0" h="702" w="12410">
                  <a:moveTo>
                    <a:pt x="12176" y="1"/>
                  </a:moveTo>
                  <a:lnTo>
                    <a:pt x="234" y="301"/>
                  </a:lnTo>
                  <a:cubicBezTo>
                    <a:pt x="101" y="301"/>
                    <a:pt x="1" y="368"/>
                    <a:pt x="1" y="501"/>
                  </a:cubicBezTo>
                  <a:cubicBezTo>
                    <a:pt x="1" y="634"/>
                    <a:pt x="101" y="701"/>
                    <a:pt x="234" y="701"/>
                  </a:cubicBezTo>
                  <a:lnTo>
                    <a:pt x="12176" y="401"/>
                  </a:lnTo>
                  <a:cubicBezTo>
                    <a:pt x="12309" y="401"/>
                    <a:pt x="12410" y="334"/>
                    <a:pt x="12410" y="201"/>
                  </a:cubicBezTo>
                  <a:cubicBezTo>
                    <a:pt x="12410" y="67"/>
                    <a:pt x="12309" y="1"/>
                    <a:pt x="12176" y="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100000">
                  <a:srgbClr val="C5D7FA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-10974325" y="-3580450"/>
              <a:ext cx="368625" cy="285225"/>
            </a:xfrm>
            <a:custGeom>
              <a:rect b="b" l="l" r="r" t="t"/>
              <a:pathLst>
                <a:path extrusionOk="0" h="11409" w="14745">
                  <a:moveTo>
                    <a:pt x="6205" y="11375"/>
                  </a:moveTo>
                  <a:cubicBezTo>
                    <a:pt x="5938" y="11375"/>
                    <a:pt x="5738" y="11308"/>
                    <a:pt x="5537" y="11142"/>
                  </a:cubicBezTo>
                  <a:lnTo>
                    <a:pt x="400" y="6638"/>
                  </a:lnTo>
                  <a:cubicBezTo>
                    <a:pt x="34" y="6305"/>
                    <a:pt x="0" y="5671"/>
                    <a:pt x="334" y="5304"/>
                  </a:cubicBezTo>
                  <a:cubicBezTo>
                    <a:pt x="667" y="4937"/>
                    <a:pt x="1268" y="4870"/>
                    <a:pt x="1668" y="5204"/>
                  </a:cubicBezTo>
                  <a:lnTo>
                    <a:pt x="6038" y="9107"/>
                  </a:lnTo>
                  <a:lnTo>
                    <a:pt x="12943" y="467"/>
                  </a:lnTo>
                  <a:cubicBezTo>
                    <a:pt x="13276" y="34"/>
                    <a:pt x="13877" y="0"/>
                    <a:pt x="14277" y="301"/>
                  </a:cubicBezTo>
                  <a:cubicBezTo>
                    <a:pt x="14711" y="634"/>
                    <a:pt x="14744" y="1201"/>
                    <a:pt x="14444" y="1635"/>
                  </a:cubicBezTo>
                  <a:lnTo>
                    <a:pt x="6905" y="11075"/>
                  </a:lnTo>
                  <a:cubicBezTo>
                    <a:pt x="6738" y="11275"/>
                    <a:pt x="6505" y="11409"/>
                    <a:pt x="6238" y="114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-10986000" y="-4074150"/>
              <a:ext cx="368625" cy="284400"/>
            </a:xfrm>
            <a:custGeom>
              <a:rect b="b" l="l" r="r" t="t"/>
              <a:pathLst>
                <a:path extrusionOk="0" h="11376" w="14745">
                  <a:moveTo>
                    <a:pt x="6205" y="11376"/>
                  </a:moveTo>
                  <a:cubicBezTo>
                    <a:pt x="5938" y="11376"/>
                    <a:pt x="5738" y="11276"/>
                    <a:pt x="5537" y="11109"/>
                  </a:cubicBezTo>
                  <a:lnTo>
                    <a:pt x="400" y="6606"/>
                  </a:lnTo>
                  <a:cubicBezTo>
                    <a:pt x="34" y="6272"/>
                    <a:pt x="0" y="5672"/>
                    <a:pt x="334" y="5271"/>
                  </a:cubicBezTo>
                  <a:cubicBezTo>
                    <a:pt x="667" y="4904"/>
                    <a:pt x="1268" y="4871"/>
                    <a:pt x="1668" y="5205"/>
                  </a:cubicBezTo>
                  <a:lnTo>
                    <a:pt x="6038" y="9074"/>
                  </a:lnTo>
                  <a:lnTo>
                    <a:pt x="12943" y="435"/>
                  </a:lnTo>
                  <a:cubicBezTo>
                    <a:pt x="13276" y="34"/>
                    <a:pt x="13877" y="1"/>
                    <a:pt x="14277" y="301"/>
                  </a:cubicBezTo>
                  <a:cubicBezTo>
                    <a:pt x="14711" y="635"/>
                    <a:pt x="14744" y="1202"/>
                    <a:pt x="14477" y="1635"/>
                  </a:cubicBezTo>
                  <a:lnTo>
                    <a:pt x="6905" y="11042"/>
                  </a:lnTo>
                  <a:cubicBezTo>
                    <a:pt x="6738" y="11242"/>
                    <a:pt x="6505" y="11376"/>
                    <a:pt x="6238" y="11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-10965150" y="-3160975"/>
              <a:ext cx="368600" cy="284375"/>
            </a:xfrm>
            <a:custGeom>
              <a:rect b="b" l="l" r="r" t="t"/>
              <a:pathLst>
                <a:path extrusionOk="0" h="11375" w="14744">
                  <a:moveTo>
                    <a:pt x="6205" y="11375"/>
                  </a:moveTo>
                  <a:cubicBezTo>
                    <a:pt x="5938" y="11375"/>
                    <a:pt x="5738" y="11275"/>
                    <a:pt x="5537" y="11108"/>
                  </a:cubicBezTo>
                  <a:lnTo>
                    <a:pt x="400" y="6605"/>
                  </a:lnTo>
                  <a:cubicBezTo>
                    <a:pt x="33" y="6271"/>
                    <a:pt x="0" y="5671"/>
                    <a:pt x="334" y="5270"/>
                  </a:cubicBezTo>
                  <a:cubicBezTo>
                    <a:pt x="667" y="4904"/>
                    <a:pt x="1268" y="4870"/>
                    <a:pt x="1668" y="5204"/>
                  </a:cubicBezTo>
                  <a:lnTo>
                    <a:pt x="6038" y="9073"/>
                  </a:lnTo>
                  <a:lnTo>
                    <a:pt x="12943" y="434"/>
                  </a:lnTo>
                  <a:cubicBezTo>
                    <a:pt x="13276" y="33"/>
                    <a:pt x="13877" y="0"/>
                    <a:pt x="14277" y="300"/>
                  </a:cubicBezTo>
                  <a:cubicBezTo>
                    <a:pt x="14711" y="634"/>
                    <a:pt x="14744" y="1201"/>
                    <a:pt x="14477" y="1601"/>
                  </a:cubicBezTo>
                  <a:lnTo>
                    <a:pt x="6905" y="11041"/>
                  </a:lnTo>
                  <a:cubicBezTo>
                    <a:pt x="6738" y="11241"/>
                    <a:pt x="6505" y="11375"/>
                    <a:pt x="6238" y="11375"/>
                  </a:cubicBezTo>
                  <a:cubicBezTo>
                    <a:pt x="6238" y="11341"/>
                    <a:pt x="6238" y="11375"/>
                    <a:pt x="6205" y="11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-10955975" y="-2752350"/>
              <a:ext cx="368600" cy="284375"/>
            </a:xfrm>
            <a:custGeom>
              <a:rect b="b" l="l" r="r" t="t"/>
              <a:pathLst>
                <a:path extrusionOk="0" h="11375" w="14744">
                  <a:moveTo>
                    <a:pt x="6204" y="11375"/>
                  </a:moveTo>
                  <a:cubicBezTo>
                    <a:pt x="5971" y="11375"/>
                    <a:pt x="5771" y="11275"/>
                    <a:pt x="5537" y="11108"/>
                  </a:cubicBezTo>
                  <a:lnTo>
                    <a:pt x="434" y="6605"/>
                  </a:lnTo>
                  <a:cubicBezTo>
                    <a:pt x="33" y="6271"/>
                    <a:pt x="0" y="5671"/>
                    <a:pt x="334" y="5270"/>
                  </a:cubicBezTo>
                  <a:cubicBezTo>
                    <a:pt x="667" y="4904"/>
                    <a:pt x="1301" y="4870"/>
                    <a:pt x="1668" y="5204"/>
                  </a:cubicBezTo>
                  <a:lnTo>
                    <a:pt x="6038" y="9073"/>
                  </a:lnTo>
                  <a:lnTo>
                    <a:pt x="12976" y="434"/>
                  </a:lnTo>
                  <a:cubicBezTo>
                    <a:pt x="13310" y="33"/>
                    <a:pt x="13877" y="0"/>
                    <a:pt x="14310" y="267"/>
                  </a:cubicBezTo>
                  <a:cubicBezTo>
                    <a:pt x="14711" y="634"/>
                    <a:pt x="14744" y="1201"/>
                    <a:pt x="14477" y="1601"/>
                  </a:cubicBezTo>
                  <a:lnTo>
                    <a:pt x="6938" y="11041"/>
                  </a:lnTo>
                  <a:cubicBezTo>
                    <a:pt x="6772" y="11241"/>
                    <a:pt x="6505" y="11375"/>
                    <a:pt x="6271" y="11375"/>
                  </a:cubicBezTo>
                  <a:close/>
                </a:path>
              </a:pathLst>
            </a:custGeom>
            <a:solidFill>
              <a:srgbClr val="E389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26"/>
          <p:cNvGrpSpPr/>
          <p:nvPr/>
        </p:nvGrpSpPr>
        <p:grpSpPr>
          <a:xfrm rot="-830236">
            <a:off x="7939888" y="3589410"/>
            <a:ext cx="1232681" cy="1350024"/>
            <a:chOff x="-6793025" y="-6909975"/>
            <a:chExt cx="2757850" cy="3085600"/>
          </a:xfrm>
        </p:grpSpPr>
        <p:sp>
          <p:nvSpPr>
            <p:cNvPr id="212" name="Google Shape;212;p26"/>
            <p:cNvSpPr/>
            <p:nvPr/>
          </p:nvSpPr>
          <p:spPr>
            <a:xfrm>
              <a:off x="-6793025" y="-6654550"/>
              <a:ext cx="2757850" cy="2830175"/>
            </a:xfrm>
            <a:custGeom>
              <a:rect b="b" l="l" r="r" t="t"/>
              <a:pathLst>
                <a:path extrusionOk="0" h="113207" w="110314">
                  <a:moveTo>
                    <a:pt x="59373" y="0"/>
                  </a:moveTo>
                  <a:cubicBezTo>
                    <a:pt x="58780" y="0"/>
                    <a:pt x="58188" y="256"/>
                    <a:pt x="57776" y="744"/>
                  </a:cubicBezTo>
                  <a:lnTo>
                    <a:pt x="735" y="69459"/>
                  </a:lnTo>
                  <a:cubicBezTo>
                    <a:pt x="1" y="70360"/>
                    <a:pt x="134" y="71628"/>
                    <a:pt x="1002" y="72395"/>
                  </a:cubicBezTo>
                  <a:lnTo>
                    <a:pt x="49636" y="112757"/>
                  </a:lnTo>
                  <a:cubicBezTo>
                    <a:pt x="50010" y="113059"/>
                    <a:pt x="50465" y="113206"/>
                    <a:pt x="50923" y="113206"/>
                  </a:cubicBezTo>
                  <a:cubicBezTo>
                    <a:pt x="51526" y="113206"/>
                    <a:pt x="52135" y="112950"/>
                    <a:pt x="52572" y="112457"/>
                  </a:cubicBezTo>
                  <a:lnTo>
                    <a:pt x="109613" y="43741"/>
                  </a:lnTo>
                  <a:cubicBezTo>
                    <a:pt x="110313" y="42874"/>
                    <a:pt x="110180" y="41573"/>
                    <a:pt x="109312" y="40839"/>
                  </a:cubicBezTo>
                  <a:lnTo>
                    <a:pt x="60678" y="477"/>
                  </a:lnTo>
                  <a:cubicBezTo>
                    <a:pt x="60298" y="155"/>
                    <a:pt x="59835" y="0"/>
                    <a:pt x="59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-6741300" y="-6909975"/>
              <a:ext cx="2595200" cy="2825500"/>
            </a:xfrm>
            <a:custGeom>
              <a:rect b="b" l="l" r="r" t="t"/>
              <a:pathLst>
                <a:path extrusionOk="0" h="113020" w="103808">
                  <a:moveTo>
                    <a:pt x="46598" y="0"/>
                  </a:moveTo>
                  <a:cubicBezTo>
                    <a:pt x="45876" y="0"/>
                    <a:pt x="45174" y="372"/>
                    <a:pt x="44765" y="1053"/>
                  </a:cubicBezTo>
                  <a:lnTo>
                    <a:pt x="534" y="78609"/>
                  </a:lnTo>
                  <a:cubicBezTo>
                    <a:pt x="0" y="79610"/>
                    <a:pt x="334" y="80877"/>
                    <a:pt x="1334" y="81444"/>
                  </a:cubicBezTo>
                  <a:lnTo>
                    <a:pt x="56207" y="112767"/>
                  </a:lnTo>
                  <a:cubicBezTo>
                    <a:pt x="56527" y="112937"/>
                    <a:pt x="56870" y="113019"/>
                    <a:pt x="57209" y="113019"/>
                  </a:cubicBezTo>
                  <a:cubicBezTo>
                    <a:pt x="57932" y="113019"/>
                    <a:pt x="58634" y="112647"/>
                    <a:pt x="59042" y="111966"/>
                  </a:cubicBezTo>
                  <a:lnTo>
                    <a:pt x="103274" y="34411"/>
                  </a:lnTo>
                  <a:cubicBezTo>
                    <a:pt x="103808" y="33410"/>
                    <a:pt x="103474" y="32142"/>
                    <a:pt x="102473" y="31575"/>
                  </a:cubicBezTo>
                  <a:lnTo>
                    <a:pt x="47601" y="253"/>
                  </a:lnTo>
                  <a:cubicBezTo>
                    <a:pt x="47281" y="82"/>
                    <a:pt x="46938" y="0"/>
                    <a:pt x="46598" y="0"/>
                  </a:cubicBezTo>
                  <a:close/>
                </a:path>
              </a:pathLst>
            </a:custGeom>
            <a:solidFill>
              <a:srgbClr val="E7E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-5623850" y="-6645150"/>
              <a:ext cx="1205900" cy="693850"/>
            </a:xfrm>
            <a:custGeom>
              <a:rect b="b" l="l" r="r" t="t"/>
              <a:pathLst>
                <a:path extrusionOk="0" h="27754" w="48236">
                  <a:moveTo>
                    <a:pt x="101" y="434"/>
                  </a:moveTo>
                  <a:lnTo>
                    <a:pt x="47902" y="27687"/>
                  </a:lnTo>
                  <a:cubicBezTo>
                    <a:pt x="48002" y="27754"/>
                    <a:pt x="48102" y="27754"/>
                    <a:pt x="48202" y="27620"/>
                  </a:cubicBezTo>
                  <a:cubicBezTo>
                    <a:pt x="48235" y="27520"/>
                    <a:pt x="48235" y="27387"/>
                    <a:pt x="48102" y="27320"/>
                  </a:cubicBezTo>
                  <a:lnTo>
                    <a:pt x="334" y="34"/>
                  </a:lnTo>
                  <a:cubicBezTo>
                    <a:pt x="234" y="1"/>
                    <a:pt x="101" y="1"/>
                    <a:pt x="34" y="134"/>
                  </a:cubicBezTo>
                  <a:cubicBezTo>
                    <a:pt x="1" y="201"/>
                    <a:pt x="34" y="334"/>
                    <a:pt x="101" y="4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-5677225" y="-6550925"/>
              <a:ext cx="768075" cy="442850"/>
            </a:xfrm>
            <a:custGeom>
              <a:rect b="b" l="l" r="r" t="t"/>
              <a:pathLst>
                <a:path extrusionOk="0" h="17714" w="30723">
                  <a:moveTo>
                    <a:pt x="134" y="401"/>
                  </a:moveTo>
                  <a:lnTo>
                    <a:pt x="30389" y="17680"/>
                  </a:lnTo>
                  <a:cubicBezTo>
                    <a:pt x="30489" y="17714"/>
                    <a:pt x="30589" y="17714"/>
                    <a:pt x="30689" y="17580"/>
                  </a:cubicBezTo>
                  <a:cubicBezTo>
                    <a:pt x="30723" y="17513"/>
                    <a:pt x="30723" y="17380"/>
                    <a:pt x="30589" y="17280"/>
                  </a:cubicBezTo>
                  <a:lnTo>
                    <a:pt x="334" y="34"/>
                  </a:lnTo>
                  <a:cubicBezTo>
                    <a:pt x="234" y="1"/>
                    <a:pt x="134" y="1"/>
                    <a:pt x="34" y="101"/>
                  </a:cubicBezTo>
                  <a:cubicBezTo>
                    <a:pt x="1" y="201"/>
                    <a:pt x="1" y="335"/>
                    <a:pt x="134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-4883325" y="-6098100"/>
              <a:ext cx="384475" cy="224350"/>
            </a:xfrm>
            <a:custGeom>
              <a:rect b="b" l="l" r="r" t="t"/>
              <a:pathLst>
                <a:path extrusionOk="0" h="8974" w="15379">
                  <a:moveTo>
                    <a:pt x="368" y="68"/>
                  </a:moveTo>
                  <a:cubicBezTo>
                    <a:pt x="268" y="1"/>
                    <a:pt x="134" y="1"/>
                    <a:pt x="68" y="134"/>
                  </a:cubicBezTo>
                  <a:cubicBezTo>
                    <a:pt x="1" y="234"/>
                    <a:pt x="1" y="334"/>
                    <a:pt x="134" y="435"/>
                  </a:cubicBezTo>
                  <a:lnTo>
                    <a:pt x="15045" y="8941"/>
                  </a:lnTo>
                  <a:cubicBezTo>
                    <a:pt x="15112" y="8974"/>
                    <a:pt x="15245" y="8974"/>
                    <a:pt x="15312" y="8841"/>
                  </a:cubicBezTo>
                  <a:cubicBezTo>
                    <a:pt x="15379" y="8774"/>
                    <a:pt x="15379" y="8640"/>
                    <a:pt x="15245" y="857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-5731425" y="-6457525"/>
              <a:ext cx="1068300" cy="613800"/>
            </a:xfrm>
            <a:custGeom>
              <a:rect b="b" l="l" r="r" t="t"/>
              <a:pathLst>
                <a:path extrusionOk="0" h="24552" w="42732">
                  <a:moveTo>
                    <a:pt x="167" y="435"/>
                  </a:moveTo>
                  <a:lnTo>
                    <a:pt x="42398" y="24519"/>
                  </a:lnTo>
                  <a:cubicBezTo>
                    <a:pt x="42498" y="24552"/>
                    <a:pt x="42598" y="24552"/>
                    <a:pt x="42698" y="24452"/>
                  </a:cubicBezTo>
                  <a:cubicBezTo>
                    <a:pt x="42731" y="24352"/>
                    <a:pt x="42731" y="24218"/>
                    <a:pt x="42598" y="24152"/>
                  </a:cubicBezTo>
                  <a:lnTo>
                    <a:pt x="368" y="34"/>
                  </a:lnTo>
                  <a:cubicBezTo>
                    <a:pt x="301" y="1"/>
                    <a:pt x="167" y="1"/>
                    <a:pt x="67" y="134"/>
                  </a:cubicBezTo>
                  <a:cubicBezTo>
                    <a:pt x="1" y="234"/>
                    <a:pt x="34" y="335"/>
                    <a:pt x="167" y="435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-5784800" y="-6363275"/>
              <a:ext cx="886500" cy="510375"/>
            </a:xfrm>
            <a:custGeom>
              <a:rect b="b" l="l" r="r" t="t"/>
              <a:pathLst>
                <a:path extrusionOk="0" h="20415" w="35460">
                  <a:moveTo>
                    <a:pt x="134" y="401"/>
                  </a:moveTo>
                  <a:lnTo>
                    <a:pt x="35126" y="20382"/>
                  </a:lnTo>
                  <a:cubicBezTo>
                    <a:pt x="35193" y="20415"/>
                    <a:pt x="35326" y="20415"/>
                    <a:pt x="35426" y="20282"/>
                  </a:cubicBezTo>
                  <a:cubicBezTo>
                    <a:pt x="35459" y="20215"/>
                    <a:pt x="35459" y="20081"/>
                    <a:pt x="35326" y="20015"/>
                  </a:cubicBezTo>
                  <a:lnTo>
                    <a:pt x="334" y="34"/>
                  </a:lnTo>
                  <a:cubicBezTo>
                    <a:pt x="268" y="0"/>
                    <a:pt x="134" y="0"/>
                    <a:pt x="34" y="100"/>
                  </a:cubicBezTo>
                  <a:cubicBezTo>
                    <a:pt x="1" y="200"/>
                    <a:pt x="34" y="334"/>
                    <a:pt x="134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-5838175" y="-6270725"/>
              <a:ext cx="1094975" cy="629650"/>
            </a:xfrm>
            <a:custGeom>
              <a:rect b="b" l="l" r="r" t="t"/>
              <a:pathLst>
                <a:path extrusionOk="0" h="25186" w="43799">
                  <a:moveTo>
                    <a:pt x="134" y="401"/>
                  </a:moveTo>
                  <a:lnTo>
                    <a:pt x="43465" y="25152"/>
                  </a:lnTo>
                  <a:cubicBezTo>
                    <a:pt x="43565" y="25186"/>
                    <a:pt x="43665" y="25186"/>
                    <a:pt x="43765" y="25052"/>
                  </a:cubicBezTo>
                  <a:cubicBezTo>
                    <a:pt x="43799" y="24986"/>
                    <a:pt x="43799" y="24852"/>
                    <a:pt x="43665" y="24752"/>
                  </a:cubicBezTo>
                  <a:lnTo>
                    <a:pt x="334" y="34"/>
                  </a:lnTo>
                  <a:cubicBezTo>
                    <a:pt x="268" y="1"/>
                    <a:pt x="134" y="1"/>
                    <a:pt x="68" y="134"/>
                  </a:cubicBezTo>
                  <a:cubicBezTo>
                    <a:pt x="1" y="268"/>
                    <a:pt x="68" y="368"/>
                    <a:pt x="134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5892375" y="-6177325"/>
              <a:ext cx="919025" cy="528750"/>
            </a:xfrm>
            <a:custGeom>
              <a:rect b="b" l="l" r="r" t="t"/>
              <a:pathLst>
                <a:path extrusionOk="0" h="21150" w="36761">
                  <a:moveTo>
                    <a:pt x="167" y="435"/>
                  </a:moveTo>
                  <a:lnTo>
                    <a:pt x="36427" y="21116"/>
                  </a:lnTo>
                  <a:cubicBezTo>
                    <a:pt x="36493" y="21149"/>
                    <a:pt x="36627" y="21149"/>
                    <a:pt x="36694" y="21016"/>
                  </a:cubicBezTo>
                  <a:cubicBezTo>
                    <a:pt x="36760" y="20949"/>
                    <a:pt x="36760" y="20816"/>
                    <a:pt x="36627" y="20749"/>
                  </a:cubicBezTo>
                  <a:lnTo>
                    <a:pt x="401" y="68"/>
                  </a:lnTo>
                  <a:cubicBezTo>
                    <a:pt x="301" y="1"/>
                    <a:pt x="167" y="1"/>
                    <a:pt x="101" y="134"/>
                  </a:cubicBezTo>
                  <a:cubicBezTo>
                    <a:pt x="1" y="268"/>
                    <a:pt x="67" y="401"/>
                    <a:pt x="167" y="435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5944900" y="-6083075"/>
              <a:ext cx="1013250" cy="582950"/>
            </a:xfrm>
            <a:custGeom>
              <a:rect b="b" l="l" r="r" t="t"/>
              <a:pathLst>
                <a:path extrusionOk="0" h="23318" w="40530">
                  <a:moveTo>
                    <a:pt x="100" y="401"/>
                  </a:moveTo>
                  <a:lnTo>
                    <a:pt x="40196" y="23250"/>
                  </a:lnTo>
                  <a:cubicBezTo>
                    <a:pt x="40262" y="23317"/>
                    <a:pt x="40396" y="23317"/>
                    <a:pt x="40462" y="23184"/>
                  </a:cubicBezTo>
                  <a:cubicBezTo>
                    <a:pt x="40529" y="23084"/>
                    <a:pt x="40529" y="22983"/>
                    <a:pt x="40396" y="22883"/>
                  </a:cubicBezTo>
                  <a:lnTo>
                    <a:pt x="334" y="34"/>
                  </a:lnTo>
                  <a:cubicBezTo>
                    <a:pt x="234" y="0"/>
                    <a:pt x="100" y="0"/>
                    <a:pt x="34" y="134"/>
                  </a:cubicBezTo>
                  <a:cubicBezTo>
                    <a:pt x="0" y="267"/>
                    <a:pt x="34" y="367"/>
                    <a:pt x="100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-5998275" y="-5989675"/>
              <a:ext cx="825600" cy="477025"/>
            </a:xfrm>
            <a:custGeom>
              <a:rect b="b" l="l" r="r" t="t"/>
              <a:pathLst>
                <a:path extrusionOk="0" h="19081" w="33024">
                  <a:moveTo>
                    <a:pt x="134" y="434"/>
                  </a:moveTo>
                  <a:lnTo>
                    <a:pt x="32690" y="19047"/>
                  </a:lnTo>
                  <a:cubicBezTo>
                    <a:pt x="32790" y="19081"/>
                    <a:pt x="32890" y="19081"/>
                    <a:pt x="32991" y="18947"/>
                  </a:cubicBezTo>
                  <a:cubicBezTo>
                    <a:pt x="33024" y="18847"/>
                    <a:pt x="33024" y="18747"/>
                    <a:pt x="32890" y="18647"/>
                  </a:cubicBezTo>
                  <a:lnTo>
                    <a:pt x="334" y="67"/>
                  </a:lnTo>
                  <a:cubicBezTo>
                    <a:pt x="234" y="0"/>
                    <a:pt x="134" y="0"/>
                    <a:pt x="34" y="134"/>
                  </a:cubicBezTo>
                  <a:cubicBezTo>
                    <a:pt x="0" y="267"/>
                    <a:pt x="34" y="401"/>
                    <a:pt x="134" y="4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-5126825" y="-5491000"/>
              <a:ext cx="203500" cy="120950"/>
            </a:xfrm>
            <a:custGeom>
              <a:rect b="b" l="l" r="r" t="t"/>
              <a:pathLst>
                <a:path extrusionOk="0" h="4838" w="8140">
                  <a:moveTo>
                    <a:pt x="334" y="34"/>
                  </a:moveTo>
                  <a:cubicBezTo>
                    <a:pt x="234" y="1"/>
                    <a:pt x="134" y="1"/>
                    <a:pt x="34" y="134"/>
                  </a:cubicBezTo>
                  <a:cubicBezTo>
                    <a:pt x="1" y="201"/>
                    <a:pt x="1" y="335"/>
                    <a:pt x="134" y="435"/>
                  </a:cubicBezTo>
                  <a:lnTo>
                    <a:pt x="7806" y="4804"/>
                  </a:lnTo>
                  <a:cubicBezTo>
                    <a:pt x="7873" y="4838"/>
                    <a:pt x="8006" y="4838"/>
                    <a:pt x="8073" y="4704"/>
                  </a:cubicBezTo>
                  <a:cubicBezTo>
                    <a:pt x="8140" y="4638"/>
                    <a:pt x="8140" y="4504"/>
                    <a:pt x="8006" y="440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-6052475" y="-5895450"/>
              <a:ext cx="1155000" cy="663000"/>
            </a:xfrm>
            <a:custGeom>
              <a:rect b="b" l="l" r="r" t="t"/>
              <a:pathLst>
                <a:path extrusionOk="0" h="26520" w="46200">
                  <a:moveTo>
                    <a:pt x="167" y="401"/>
                  </a:moveTo>
                  <a:lnTo>
                    <a:pt x="45866" y="26486"/>
                  </a:lnTo>
                  <a:cubicBezTo>
                    <a:pt x="45966" y="26520"/>
                    <a:pt x="46066" y="26520"/>
                    <a:pt x="46166" y="26386"/>
                  </a:cubicBezTo>
                  <a:cubicBezTo>
                    <a:pt x="46200" y="26320"/>
                    <a:pt x="46200" y="26186"/>
                    <a:pt x="46066" y="26086"/>
                  </a:cubicBezTo>
                  <a:lnTo>
                    <a:pt x="367" y="34"/>
                  </a:lnTo>
                  <a:cubicBezTo>
                    <a:pt x="300" y="1"/>
                    <a:pt x="167" y="1"/>
                    <a:pt x="67" y="134"/>
                  </a:cubicBezTo>
                  <a:cubicBezTo>
                    <a:pt x="0" y="268"/>
                    <a:pt x="33" y="368"/>
                    <a:pt x="167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-6105025" y="-5800375"/>
              <a:ext cx="1206725" cy="693025"/>
            </a:xfrm>
            <a:custGeom>
              <a:rect b="b" l="l" r="r" t="t"/>
              <a:pathLst>
                <a:path extrusionOk="0" h="27721" w="48269">
                  <a:moveTo>
                    <a:pt x="48135" y="27320"/>
                  </a:moveTo>
                  <a:lnTo>
                    <a:pt x="334" y="34"/>
                  </a:lnTo>
                  <a:cubicBezTo>
                    <a:pt x="267" y="0"/>
                    <a:pt x="134" y="0"/>
                    <a:pt x="67" y="134"/>
                  </a:cubicBezTo>
                  <a:cubicBezTo>
                    <a:pt x="1" y="201"/>
                    <a:pt x="1" y="334"/>
                    <a:pt x="134" y="401"/>
                  </a:cubicBezTo>
                  <a:lnTo>
                    <a:pt x="47935" y="27687"/>
                  </a:lnTo>
                  <a:cubicBezTo>
                    <a:pt x="48002" y="27720"/>
                    <a:pt x="48135" y="27720"/>
                    <a:pt x="48235" y="27587"/>
                  </a:cubicBezTo>
                  <a:cubicBezTo>
                    <a:pt x="48268" y="27453"/>
                    <a:pt x="48202" y="27353"/>
                    <a:pt x="48135" y="2732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-6159225" y="-5707800"/>
              <a:ext cx="768900" cy="442825"/>
            </a:xfrm>
            <a:custGeom>
              <a:rect b="b" l="l" r="r" t="t"/>
              <a:pathLst>
                <a:path extrusionOk="0" h="17713" w="30756">
                  <a:moveTo>
                    <a:pt x="134" y="400"/>
                  </a:moveTo>
                  <a:lnTo>
                    <a:pt x="30422" y="17679"/>
                  </a:lnTo>
                  <a:cubicBezTo>
                    <a:pt x="30489" y="17713"/>
                    <a:pt x="30622" y="17713"/>
                    <a:pt x="30689" y="17579"/>
                  </a:cubicBezTo>
                  <a:cubicBezTo>
                    <a:pt x="30756" y="17513"/>
                    <a:pt x="30756" y="17379"/>
                    <a:pt x="30622" y="17312"/>
                  </a:cubicBezTo>
                  <a:lnTo>
                    <a:pt x="334" y="33"/>
                  </a:lnTo>
                  <a:cubicBezTo>
                    <a:pt x="267" y="0"/>
                    <a:pt x="134" y="0"/>
                    <a:pt x="67" y="134"/>
                  </a:cubicBezTo>
                  <a:cubicBezTo>
                    <a:pt x="0" y="267"/>
                    <a:pt x="67" y="367"/>
                    <a:pt x="134" y="40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-5364500" y="-5254150"/>
              <a:ext cx="383650" cy="224350"/>
            </a:xfrm>
            <a:custGeom>
              <a:rect b="b" l="l" r="r" t="t"/>
              <a:pathLst>
                <a:path extrusionOk="0" h="8974" w="15346">
                  <a:moveTo>
                    <a:pt x="15212" y="8540"/>
                  </a:moveTo>
                  <a:lnTo>
                    <a:pt x="334" y="34"/>
                  </a:lnTo>
                  <a:cubicBezTo>
                    <a:pt x="234" y="0"/>
                    <a:pt x="134" y="0"/>
                    <a:pt x="34" y="134"/>
                  </a:cubicBezTo>
                  <a:cubicBezTo>
                    <a:pt x="1" y="201"/>
                    <a:pt x="1" y="334"/>
                    <a:pt x="134" y="401"/>
                  </a:cubicBezTo>
                  <a:lnTo>
                    <a:pt x="15011" y="8907"/>
                  </a:lnTo>
                  <a:cubicBezTo>
                    <a:pt x="15112" y="8974"/>
                    <a:pt x="15212" y="8974"/>
                    <a:pt x="15312" y="8840"/>
                  </a:cubicBezTo>
                  <a:cubicBezTo>
                    <a:pt x="15345" y="8740"/>
                    <a:pt x="15312" y="8607"/>
                    <a:pt x="15212" y="854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-6213425" y="-5614400"/>
              <a:ext cx="1069125" cy="614625"/>
            </a:xfrm>
            <a:custGeom>
              <a:rect b="b" l="l" r="r" t="t"/>
              <a:pathLst>
                <a:path extrusionOk="0" h="24585" w="42765">
                  <a:moveTo>
                    <a:pt x="167" y="434"/>
                  </a:moveTo>
                  <a:lnTo>
                    <a:pt x="42430" y="24518"/>
                  </a:lnTo>
                  <a:cubicBezTo>
                    <a:pt x="42497" y="24584"/>
                    <a:pt x="42631" y="24584"/>
                    <a:pt x="42731" y="24451"/>
                  </a:cubicBezTo>
                  <a:cubicBezTo>
                    <a:pt x="42764" y="24384"/>
                    <a:pt x="42764" y="24251"/>
                    <a:pt x="42631" y="24151"/>
                  </a:cubicBezTo>
                  <a:lnTo>
                    <a:pt x="400" y="67"/>
                  </a:lnTo>
                  <a:cubicBezTo>
                    <a:pt x="300" y="0"/>
                    <a:pt x="167" y="0"/>
                    <a:pt x="100" y="134"/>
                  </a:cubicBezTo>
                  <a:cubicBezTo>
                    <a:pt x="0" y="267"/>
                    <a:pt x="67" y="400"/>
                    <a:pt x="167" y="4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-6265975" y="-5520175"/>
              <a:ext cx="885650" cy="510400"/>
            </a:xfrm>
            <a:custGeom>
              <a:rect b="b" l="l" r="r" t="t"/>
              <a:pathLst>
                <a:path extrusionOk="0" h="20416" w="35426">
                  <a:moveTo>
                    <a:pt x="101" y="401"/>
                  </a:moveTo>
                  <a:lnTo>
                    <a:pt x="35092" y="20382"/>
                  </a:lnTo>
                  <a:cubicBezTo>
                    <a:pt x="35192" y="20415"/>
                    <a:pt x="35293" y="20415"/>
                    <a:pt x="35393" y="20315"/>
                  </a:cubicBezTo>
                  <a:cubicBezTo>
                    <a:pt x="35426" y="20215"/>
                    <a:pt x="35426" y="20082"/>
                    <a:pt x="35293" y="20015"/>
                  </a:cubicBezTo>
                  <a:lnTo>
                    <a:pt x="334" y="34"/>
                  </a:lnTo>
                  <a:cubicBezTo>
                    <a:pt x="234" y="0"/>
                    <a:pt x="101" y="0"/>
                    <a:pt x="34" y="134"/>
                  </a:cubicBezTo>
                  <a:cubicBezTo>
                    <a:pt x="1" y="267"/>
                    <a:pt x="34" y="367"/>
                    <a:pt x="101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-6319350" y="-5426775"/>
              <a:ext cx="1094150" cy="630475"/>
            </a:xfrm>
            <a:custGeom>
              <a:rect b="b" l="l" r="r" t="t"/>
              <a:pathLst>
                <a:path extrusionOk="0" h="25219" w="43766">
                  <a:moveTo>
                    <a:pt x="134" y="434"/>
                  </a:moveTo>
                  <a:lnTo>
                    <a:pt x="43432" y="25152"/>
                  </a:lnTo>
                  <a:cubicBezTo>
                    <a:pt x="43532" y="25219"/>
                    <a:pt x="43665" y="25219"/>
                    <a:pt x="43732" y="25085"/>
                  </a:cubicBezTo>
                  <a:cubicBezTo>
                    <a:pt x="43765" y="24985"/>
                    <a:pt x="43765" y="24885"/>
                    <a:pt x="43665" y="24785"/>
                  </a:cubicBezTo>
                  <a:lnTo>
                    <a:pt x="334" y="67"/>
                  </a:lnTo>
                  <a:cubicBezTo>
                    <a:pt x="234" y="0"/>
                    <a:pt x="134" y="0"/>
                    <a:pt x="34" y="134"/>
                  </a:cubicBezTo>
                  <a:cubicBezTo>
                    <a:pt x="1" y="267"/>
                    <a:pt x="34" y="401"/>
                    <a:pt x="134" y="4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-6373550" y="-5332550"/>
              <a:ext cx="918175" cy="528750"/>
            </a:xfrm>
            <a:custGeom>
              <a:rect b="b" l="l" r="r" t="t"/>
              <a:pathLst>
                <a:path extrusionOk="0" h="21150" w="36727">
                  <a:moveTo>
                    <a:pt x="167" y="401"/>
                  </a:moveTo>
                  <a:lnTo>
                    <a:pt x="36393" y="21116"/>
                  </a:lnTo>
                  <a:cubicBezTo>
                    <a:pt x="36493" y="21149"/>
                    <a:pt x="36593" y="21149"/>
                    <a:pt x="36693" y="21016"/>
                  </a:cubicBezTo>
                  <a:cubicBezTo>
                    <a:pt x="36727" y="20949"/>
                    <a:pt x="36727" y="20816"/>
                    <a:pt x="36593" y="20716"/>
                  </a:cubicBezTo>
                  <a:lnTo>
                    <a:pt x="368" y="34"/>
                  </a:lnTo>
                  <a:cubicBezTo>
                    <a:pt x="301" y="1"/>
                    <a:pt x="167" y="1"/>
                    <a:pt x="67" y="134"/>
                  </a:cubicBezTo>
                  <a:cubicBezTo>
                    <a:pt x="1" y="268"/>
                    <a:pt x="34" y="368"/>
                    <a:pt x="167" y="401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-6426925" y="-5239150"/>
              <a:ext cx="1013250" cy="582950"/>
            </a:xfrm>
            <a:custGeom>
              <a:rect b="b" l="l" r="r" t="t"/>
              <a:pathLst>
                <a:path extrusionOk="0" h="23318" w="40530">
                  <a:moveTo>
                    <a:pt x="134" y="434"/>
                  </a:moveTo>
                  <a:lnTo>
                    <a:pt x="40196" y="23284"/>
                  </a:lnTo>
                  <a:cubicBezTo>
                    <a:pt x="40296" y="23318"/>
                    <a:pt x="40430" y="23318"/>
                    <a:pt x="40496" y="23217"/>
                  </a:cubicBezTo>
                  <a:cubicBezTo>
                    <a:pt x="40530" y="23117"/>
                    <a:pt x="40530" y="22984"/>
                    <a:pt x="40430" y="22917"/>
                  </a:cubicBezTo>
                  <a:lnTo>
                    <a:pt x="334" y="68"/>
                  </a:lnTo>
                  <a:cubicBezTo>
                    <a:pt x="268" y="1"/>
                    <a:pt x="134" y="1"/>
                    <a:pt x="34" y="134"/>
                  </a:cubicBezTo>
                  <a:cubicBezTo>
                    <a:pt x="1" y="234"/>
                    <a:pt x="34" y="401"/>
                    <a:pt x="134" y="434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-6480300" y="-5144900"/>
              <a:ext cx="826450" cy="476200"/>
            </a:xfrm>
            <a:custGeom>
              <a:rect b="b" l="l" r="r" t="t"/>
              <a:pathLst>
                <a:path extrusionOk="0" h="19048" w="33058">
                  <a:moveTo>
                    <a:pt x="134" y="400"/>
                  </a:moveTo>
                  <a:lnTo>
                    <a:pt x="32691" y="19014"/>
                  </a:lnTo>
                  <a:cubicBezTo>
                    <a:pt x="32791" y="19047"/>
                    <a:pt x="32924" y="19047"/>
                    <a:pt x="32991" y="18947"/>
                  </a:cubicBezTo>
                  <a:cubicBezTo>
                    <a:pt x="33058" y="18847"/>
                    <a:pt x="33058" y="18714"/>
                    <a:pt x="32924" y="18647"/>
                  </a:cubicBezTo>
                  <a:lnTo>
                    <a:pt x="334" y="34"/>
                  </a:lnTo>
                  <a:cubicBezTo>
                    <a:pt x="268" y="0"/>
                    <a:pt x="134" y="0"/>
                    <a:pt x="68" y="134"/>
                  </a:cubicBezTo>
                  <a:cubicBezTo>
                    <a:pt x="1" y="200"/>
                    <a:pt x="68" y="334"/>
                    <a:pt x="134" y="400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-5608825" y="-4647875"/>
              <a:ext cx="203500" cy="120925"/>
            </a:xfrm>
            <a:custGeom>
              <a:rect b="b" l="l" r="r" t="t"/>
              <a:pathLst>
                <a:path extrusionOk="0" h="4837" w="8140">
                  <a:moveTo>
                    <a:pt x="334" y="33"/>
                  </a:moveTo>
                  <a:cubicBezTo>
                    <a:pt x="267" y="0"/>
                    <a:pt x="134" y="0"/>
                    <a:pt x="67" y="134"/>
                  </a:cubicBezTo>
                  <a:cubicBezTo>
                    <a:pt x="0" y="200"/>
                    <a:pt x="0" y="334"/>
                    <a:pt x="134" y="434"/>
                  </a:cubicBezTo>
                  <a:lnTo>
                    <a:pt x="7806" y="4804"/>
                  </a:lnTo>
                  <a:cubicBezTo>
                    <a:pt x="7906" y="4837"/>
                    <a:pt x="8006" y="4837"/>
                    <a:pt x="8106" y="4703"/>
                  </a:cubicBezTo>
                  <a:cubicBezTo>
                    <a:pt x="8139" y="4637"/>
                    <a:pt x="8139" y="4503"/>
                    <a:pt x="8006" y="4437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-6534500" y="-5051500"/>
              <a:ext cx="1154175" cy="663000"/>
            </a:xfrm>
            <a:custGeom>
              <a:rect b="b" l="l" r="r" t="t"/>
              <a:pathLst>
                <a:path extrusionOk="0" h="26520" w="46167">
                  <a:moveTo>
                    <a:pt x="46034" y="26119"/>
                  </a:moveTo>
                  <a:lnTo>
                    <a:pt x="334" y="67"/>
                  </a:lnTo>
                  <a:cubicBezTo>
                    <a:pt x="268" y="0"/>
                    <a:pt x="134" y="0"/>
                    <a:pt x="67" y="134"/>
                  </a:cubicBezTo>
                  <a:cubicBezTo>
                    <a:pt x="1" y="234"/>
                    <a:pt x="1" y="334"/>
                    <a:pt x="134" y="434"/>
                  </a:cubicBezTo>
                  <a:lnTo>
                    <a:pt x="45833" y="26486"/>
                  </a:lnTo>
                  <a:cubicBezTo>
                    <a:pt x="45933" y="26519"/>
                    <a:pt x="46034" y="26519"/>
                    <a:pt x="46134" y="26419"/>
                  </a:cubicBezTo>
                  <a:cubicBezTo>
                    <a:pt x="46167" y="26319"/>
                    <a:pt x="46167" y="26186"/>
                    <a:pt x="46034" y="26119"/>
                  </a:cubicBezTo>
                  <a:close/>
                </a:path>
              </a:pathLst>
            </a:custGeom>
            <a:gradFill>
              <a:gsLst>
                <a:gs pos="0">
                  <a:srgbClr val="96ACE9"/>
                </a:gs>
                <a:gs pos="43000">
                  <a:srgbClr val="96ACE9"/>
                </a:gs>
                <a:gs pos="100000">
                  <a:srgbClr val="C5D7F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-6036650" y="-6806275"/>
              <a:ext cx="1079975" cy="1097000"/>
            </a:xfrm>
            <a:custGeom>
              <a:rect b="b" l="l" r="r" t="t"/>
              <a:pathLst>
                <a:path extrusionOk="0" h="43880" w="43199">
                  <a:moveTo>
                    <a:pt x="13692" y="1"/>
                  </a:moveTo>
                  <a:cubicBezTo>
                    <a:pt x="12721" y="1"/>
                    <a:pt x="11807" y="578"/>
                    <a:pt x="11442" y="1542"/>
                  </a:cubicBezTo>
                  <a:lnTo>
                    <a:pt x="435" y="30463"/>
                  </a:lnTo>
                  <a:cubicBezTo>
                    <a:pt x="1" y="31664"/>
                    <a:pt x="601" y="33065"/>
                    <a:pt x="1836" y="33498"/>
                  </a:cubicBezTo>
                  <a:lnTo>
                    <a:pt x="28688" y="43739"/>
                  </a:lnTo>
                  <a:cubicBezTo>
                    <a:pt x="28951" y="43834"/>
                    <a:pt x="29222" y="43879"/>
                    <a:pt x="29490" y="43879"/>
                  </a:cubicBezTo>
                  <a:cubicBezTo>
                    <a:pt x="30445" y="43879"/>
                    <a:pt x="31359" y="43302"/>
                    <a:pt x="31724" y="42338"/>
                  </a:cubicBezTo>
                  <a:lnTo>
                    <a:pt x="42731" y="13417"/>
                  </a:lnTo>
                  <a:cubicBezTo>
                    <a:pt x="43198" y="12216"/>
                    <a:pt x="42565" y="10849"/>
                    <a:pt x="41364" y="10382"/>
                  </a:cubicBezTo>
                  <a:lnTo>
                    <a:pt x="14511" y="141"/>
                  </a:lnTo>
                  <a:cubicBezTo>
                    <a:pt x="14241" y="46"/>
                    <a:pt x="13964" y="1"/>
                    <a:pt x="1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-5521275" y="-6838500"/>
              <a:ext cx="329425" cy="404200"/>
            </a:xfrm>
            <a:custGeom>
              <a:rect b="b" l="l" r="r" t="t"/>
              <a:pathLst>
                <a:path extrusionOk="0" h="16168" w="13177">
                  <a:moveTo>
                    <a:pt x="8414" y="1"/>
                  </a:moveTo>
                  <a:cubicBezTo>
                    <a:pt x="7384" y="1"/>
                    <a:pt x="6360" y="375"/>
                    <a:pt x="5605" y="1263"/>
                  </a:cubicBezTo>
                  <a:lnTo>
                    <a:pt x="6939" y="2031"/>
                  </a:lnTo>
                  <a:cubicBezTo>
                    <a:pt x="7361" y="1642"/>
                    <a:pt x="7886" y="1476"/>
                    <a:pt x="8427" y="1476"/>
                  </a:cubicBezTo>
                  <a:cubicBezTo>
                    <a:pt x="8954" y="1476"/>
                    <a:pt x="9497" y="1634"/>
                    <a:pt x="9974" y="1897"/>
                  </a:cubicBezTo>
                  <a:cubicBezTo>
                    <a:pt x="11142" y="2564"/>
                    <a:pt x="11509" y="4032"/>
                    <a:pt x="10908" y="5199"/>
                  </a:cubicBezTo>
                  <a:lnTo>
                    <a:pt x="6305" y="13272"/>
                  </a:lnTo>
                  <a:cubicBezTo>
                    <a:pt x="5893" y="14048"/>
                    <a:pt x="5163" y="14648"/>
                    <a:pt x="4308" y="14648"/>
                  </a:cubicBezTo>
                  <a:cubicBezTo>
                    <a:pt x="3987" y="14648"/>
                    <a:pt x="3649" y="14564"/>
                    <a:pt x="3303" y="14373"/>
                  </a:cubicBezTo>
                  <a:cubicBezTo>
                    <a:pt x="2135" y="13706"/>
                    <a:pt x="1769" y="12238"/>
                    <a:pt x="2402" y="11070"/>
                  </a:cubicBezTo>
                  <a:lnTo>
                    <a:pt x="4437" y="7501"/>
                  </a:lnTo>
                  <a:cubicBezTo>
                    <a:pt x="4637" y="7101"/>
                    <a:pt x="4504" y="6701"/>
                    <a:pt x="4137" y="6500"/>
                  </a:cubicBezTo>
                  <a:cubicBezTo>
                    <a:pt x="4015" y="6423"/>
                    <a:pt x="3885" y="6385"/>
                    <a:pt x="3759" y="6385"/>
                  </a:cubicBezTo>
                  <a:cubicBezTo>
                    <a:pt x="3507" y="6385"/>
                    <a:pt x="3270" y="6534"/>
                    <a:pt x="3136" y="6801"/>
                  </a:cubicBezTo>
                  <a:lnTo>
                    <a:pt x="1101" y="10370"/>
                  </a:lnTo>
                  <a:cubicBezTo>
                    <a:pt x="1" y="12238"/>
                    <a:pt x="668" y="14640"/>
                    <a:pt x="2569" y="15707"/>
                  </a:cubicBezTo>
                  <a:cubicBezTo>
                    <a:pt x="3118" y="16018"/>
                    <a:pt x="3703" y="16168"/>
                    <a:pt x="4282" y="16168"/>
                  </a:cubicBezTo>
                  <a:cubicBezTo>
                    <a:pt x="5567" y="16168"/>
                    <a:pt x="6824" y="15429"/>
                    <a:pt x="7606" y="14072"/>
                  </a:cubicBezTo>
                  <a:lnTo>
                    <a:pt x="12176" y="6000"/>
                  </a:lnTo>
                  <a:cubicBezTo>
                    <a:pt x="13177" y="4065"/>
                    <a:pt x="12576" y="1664"/>
                    <a:pt x="10675" y="596"/>
                  </a:cubicBezTo>
                  <a:cubicBezTo>
                    <a:pt x="9995" y="220"/>
                    <a:pt x="9203" y="1"/>
                    <a:pt x="8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26"/>
          <p:cNvSpPr/>
          <p:nvPr/>
        </p:nvSpPr>
        <p:spPr>
          <a:xfrm>
            <a:off x="7732878" y="4337385"/>
            <a:ext cx="1128271" cy="727974"/>
          </a:xfrm>
          <a:custGeom>
            <a:rect b="b" l="l" r="r" t="t"/>
            <a:pathLst>
              <a:path extrusionOk="0" h="66649" w="100806">
                <a:moveTo>
                  <a:pt x="2235" y="0"/>
                </a:moveTo>
                <a:cubicBezTo>
                  <a:pt x="1001" y="0"/>
                  <a:pt x="0" y="968"/>
                  <a:pt x="0" y="2235"/>
                </a:cubicBezTo>
                <a:lnTo>
                  <a:pt x="0" y="64413"/>
                </a:lnTo>
                <a:cubicBezTo>
                  <a:pt x="0" y="65647"/>
                  <a:pt x="1001" y="66648"/>
                  <a:pt x="2235" y="66648"/>
                </a:cubicBezTo>
                <a:lnTo>
                  <a:pt x="98570" y="66648"/>
                </a:lnTo>
                <a:cubicBezTo>
                  <a:pt x="99805" y="66648"/>
                  <a:pt x="100805" y="65647"/>
                  <a:pt x="100805" y="64413"/>
                </a:cubicBezTo>
                <a:lnTo>
                  <a:pt x="100805" y="11909"/>
                </a:lnTo>
                <a:cubicBezTo>
                  <a:pt x="100805" y="10675"/>
                  <a:pt x="99771" y="9641"/>
                  <a:pt x="98504" y="9641"/>
                </a:cubicBezTo>
                <a:lnTo>
                  <a:pt x="36726" y="9641"/>
                </a:lnTo>
                <a:lnTo>
                  <a:pt x="36726" y="2235"/>
                </a:lnTo>
                <a:cubicBezTo>
                  <a:pt x="36726" y="968"/>
                  <a:pt x="35726" y="0"/>
                  <a:pt x="34458" y="0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type="title"/>
          </p:nvPr>
        </p:nvSpPr>
        <p:spPr>
          <a:xfrm>
            <a:off x="158650" y="365300"/>
            <a:ext cx="37467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Objektif Penyelidikan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Objectives of the Research</a:t>
            </a:r>
            <a:endParaRPr sz="3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7"/>
          <p:cNvSpPr txBox="1"/>
          <p:nvPr>
            <p:ph idx="4294967295" type="subTitle"/>
          </p:nvPr>
        </p:nvSpPr>
        <p:spPr>
          <a:xfrm>
            <a:off x="3905350" y="1196600"/>
            <a:ext cx="4921500" cy="17913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12121"/>
                </a:solidFill>
              </a:rPr>
              <a:t>Description of Methodology and Gantt Chart of Research Activities. </a:t>
            </a:r>
            <a:endParaRPr sz="1400">
              <a:solidFill>
                <a:srgbClr val="212121"/>
              </a:solidFill>
            </a:endParaRPr>
          </a:p>
        </p:txBody>
      </p:sp>
      <p:sp>
        <p:nvSpPr>
          <p:cNvPr id="245" name="Google Shape;245;p27"/>
          <p:cNvSpPr txBox="1"/>
          <p:nvPr>
            <p:ph idx="4294967295" type="subTitle"/>
          </p:nvPr>
        </p:nvSpPr>
        <p:spPr>
          <a:xfrm>
            <a:off x="4492750" y="349850"/>
            <a:ext cx="37467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Poppins"/>
                <a:ea typeface="Poppins"/>
                <a:cs typeface="Poppins"/>
                <a:sym typeface="Poppins"/>
              </a:rPr>
              <a:t>Kaedah Penyelidikan</a:t>
            </a:r>
            <a:endParaRPr b="1"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Methodology of the Research</a:t>
            </a:r>
            <a:endParaRPr i="1" sz="1700">
              <a:solidFill>
                <a:srgbClr val="21212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276150" y="1279356"/>
            <a:ext cx="362400" cy="362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sz="2000">
              <a:solidFill>
                <a:schemeClr val="l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76150" y="1865606"/>
            <a:ext cx="362400" cy="362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sz="2000">
              <a:solidFill>
                <a:schemeClr val="l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276150" y="2451856"/>
            <a:ext cx="362400" cy="362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sz="2000">
              <a:solidFill>
                <a:schemeClr val="l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grpSp>
        <p:nvGrpSpPr>
          <p:cNvPr id="249" name="Google Shape;249;p27"/>
          <p:cNvGrpSpPr/>
          <p:nvPr/>
        </p:nvGrpSpPr>
        <p:grpSpPr>
          <a:xfrm>
            <a:off x="638553" y="3150678"/>
            <a:ext cx="1678989" cy="1716303"/>
            <a:chOff x="796138" y="1574025"/>
            <a:chExt cx="1606073" cy="1567400"/>
          </a:xfrm>
        </p:grpSpPr>
        <p:grpSp>
          <p:nvGrpSpPr>
            <p:cNvPr id="250" name="Google Shape;250;p27"/>
            <p:cNvGrpSpPr/>
            <p:nvPr/>
          </p:nvGrpSpPr>
          <p:grpSpPr>
            <a:xfrm>
              <a:off x="796138" y="1695421"/>
              <a:ext cx="1606073" cy="908429"/>
              <a:chOff x="796138" y="1695421"/>
              <a:chExt cx="1606073" cy="908429"/>
            </a:xfrm>
          </p:grpSpPr>
          <p:cxnSp>
            <p:nvCxnSpPr>
              <p:cNvPr id="251" name="Google Shape;251;p27"/>
              <p:cNvCxnSpPr/>
              <p:nvPr/>
            </p:nvCxnSpPr>
            <p:spPr>
              <a:xfrm>
                <a:off x="166441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B77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2" name="Google Shape;252;p27"/>
              <p:cNvSpPr/>
              <p:nvPr/>
            </p:nvSpPr>
            <p:spPr>
              <a:xfrm flipH="1">
                <a:off x="796138" y="2306625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B7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96311" y="2460450"/>
                <a:ext cx="16059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856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4" name="Google Shape;254;p27"/>
            <p:cNvSpPr txBox="1"/>
            <p:nvPr/>
          </p:nvSpPr>
          <p:spPr>
            <a:xfrm>
              <a:off x="915823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TINDAKAN</a:t>
              </a:r>
              <a:endParaRPr b="1" sz="1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991251" y="1574025"/>
              <a:ext cx="718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0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JAN 2024 </a:t>
              </a:r>
              <a:endParaRPr b="1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6" name="Google Shape;256;p27"/>
          <p:cNvGrpSpPr/>
          <p:nvPr/>
        </p:nvGrpSpPr>
        <p:grpSpPr>
          <a:xfrm>
            <a:off x="2193661" y="3150675"/>
            <a:ext cx="1678989" cy="1716306"/>
            <a:chOff x="2283710" y="1574022"/>
            <a:chExt cx="1606073" cy="1567403"/>
          </a:xfrm>
        </p:grpSpPr>
        <p:cxnSp>
          <p:nvCxnSpPr>
            <p:cNvPr id="257" name="Google Shape;257;p27"/>
            <p:cNvCxnSpPr/>
            <p:nvPr/>
          </p:nvCxnSpPr>
          <p:spPr>
            <a:xfrm>
              <a:off x="315198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B77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8" name="Google Shape;258;p27"/>
            <p:cNvSpPr/>
            <p:nvPr/>
          </p:nvSpPr>
          <p:spPr>
            <a:xfrm flipH="1">
              <a:off x="2283710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228388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 txBox="1"/>
            <p:nvPr/>
          </p:nvSpPr>
          <p:spPr>
            <a:xfrm>
              <a:off x="240493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TINDAKAN</a:t>
              </a:r>
              <a:endParaRPr b="1" sz="10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2402219" y="1574022"/>
              <a:ext cx="796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0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MAC 2024 </a:t>
              </a:r>
              <a:endParaRPr b="1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2" name="Google Shape;262;p27"/>
          <p:cNvGrpSpPr/>
          <p:nvPr/>
        </p:nvGrpSpPr>
        <p:grpSpPr>
          <a:xfrm>
            <a:off x="3746236" y="3150675"/>
            <a:ext cx="1678989" cy="1716306"/>
            <a:chOff x="3768859" y="1574022"/>
            <a:chExt cx="1606073" cy="1567403"/>
          </a:xfrm>
        </p:grpSpPr>
        <p:cxnSp>
          <p:nvCxnSpPr>
            <p:cNvPr id="263" name="Google Shape;263;p27"/>
            <p:cNvCxnSpPr/>
            <p:nvPr/>
          </p:nvCxnSpPr>
          <p:spPr>
            <a:xfrm>
              <a:off x="4637135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4" name="Google Shape;264;p27"/>
            <p:cNvSpPr/>
            <p:nvPr/>
          </p:nvSpPr>
          <p:spPr>
            <a:xfrm flipH="1">
              <a:off x="376885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376903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388999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TINDAKAN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27"/>
            <p:cNvSpPr txBox="1"/>
            <p:nvPr/>
          </p:nvSpPr>
          <p:spPr>
            <a:xfrm>
              <a:off x="3889784" y="1574022"/>
              <a:ext cx="7941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0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MEI 2024 </a:t>
              </a:r>
              <a:endParaRPr b="1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" name="Google Shape;268;p27"/>
          <p:cNvGrpSpPr/>
          <p:nvPr/>
        </p:nvGrpSpPr>
        <p:grpSpPr>
          <a:xfrm>
            <a:off x="5301548" y="3150675"/>
            <a:ext cx="1679003" cy="1716306"/>
            <a:chOff x="5256626" y="1574022"/>
            <a:chExt cx="1606087" cy="1567403"/>
          </a:xfrm>
        </p:grpSpPr>
        <p:cxnSp>
          <p:nvCxnSpPr>
            <p:cNvPr id="269" name="Google Shape;269;p27"/>
            <p:cNvCxnSpPr/>
            <p:nvPr/>
          </p:nvCxnSpPr>
          <p:spPr>
            <a:xfrm>
              <a:off x="6124917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p27"/>
            <p:cNvSpPr/>
            <p:nvPr/>
          </p:nvSpPr>
          <p:spPr>
            <a:xfrm flipH="1">
              <a:off x="5256641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5256813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 txBox="1"/>
            <p:nvPr/>
          </p:nvSpPr>
          <p:spPr>
            <a:xfrm>
              <a:off x="5377778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TINDAKAN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27"/>
            <p:cNvSpPr txBox="1"/>
            <p:nvPr/>
          </p:nvSpPr>
          <p:spPr>
            <a:xfrm>
              <a:off x="5256626" y="1574022"/>
              <a:ext cx="9150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0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JUL 2024 </a:t>
              </a:r>
              <a:endParaRPr b="1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p27"/>
          <p:cNvGrpSpPr/>
          <p:nvPr/>
        </p:nvGrpSpPr>
        <p:grpSpPr>
          <a:xfrm>
            <a:off x="6854137" y="3150675"/>
            <a:ext cx="1678989" cy="1716306"/>
            <a:chOff x="6741789" y="1574022"/>
            <a:chExt cx="1606073" cy="1567403"/>
          </a:xfrm>
        </p:grpSpPr>
        <p:cxnSp>
          <p:nvCxnSpPr>
            <p:cNvPr id="275" name="Google Shape;275;p27"/>
            <p:cNvCxnSpPr/>
            <p:nvPr/>
          </p:nvCxnSpPr>
          <p:spPr>
            <a:xfrm>
              <a:off x="7610066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6" name="Google Shape;276;p27"/>
            <p:cNvSpPr/>
            <p:nvPr/>
          </p:nvSpPr>
          <p:spPr>
            <a:xfrm flipH="1">
              <a:off x="6741789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741962" y="2460450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 txBox="1"/>
            <p:nvPr/>
          </p:nvSpPr>
          <p:spPr>
            <a:xfrm>
              <a:off x="6865689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TINDAKAN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27"/>
            <p:cNvSpPr txBox="1"/>
            <p:nvPr/>
          </p:nvSpPr>
          <p:spPr>
            <a:xfrm>
              <a:off x="6865678" y="1574022"/>
              <a:ext cx="7938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SEPT 2024</a:t>
              </a:r>
              <a:endParaRPr b="1" sz="10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/>
          <p:nvPr>
            <p:ph type="title"/>
          </p:nvPr>
        </p:nvSpPr>
        <p:spPr>
          <a:xfrm>
            <a:off x="380750" y="118825"/>
            <a:ext cx="77040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Jangkaan Hasil Penyelidikan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latin typeface="Poppins"/>
                <a:ea typeface="Poppins"/>
                <a:cs typeface="Poppins"/>
                <a:sym typeface="Poppins"/>
              </a:rPr>
              <a:t>Research Output</a:t>
            </a:r>
            <a:endParaRPr b="1" i="1" sz="2500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5" name="Google Shape;285;p28"/>
          <p:cNvGraphicFramePr/>
          <p:nvPr/>
        </p:nvGraphicFramePr>
        <p:xfrm>
          <a:off x="569925" y="19829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{5FCA5D77-2884-4E85-9487-7D40E09403BC}</a:tableStyleId>
              </a:tblPr>
              <a:tblGrid>
                <a:gridCol w="6640325"/>
                <a:gridCol w="1316500"/>
              </a:tblGrid>
              <a:tr h="630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Research Output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Please tick (√)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>
                    <a:solidFill>
                      <a:schemeClr val="accent1"/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indent="-2984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Poppins SemiBold"/>
                        <a:buAutoNum type="romanLcPeriod"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One (1) Scopus/WoS indexed publications 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/>
                </a:tc>
              </a:tr>
              <a:tr h="323175">
                <a:tc>
                  <a:txBody>
                    <a:bodyPr/>
                    <a:lstStyle/>
                    <a:p>
                      <a:pPr indent="-2984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Poppins SemiBold"/>
                        <a:buAutoNum type="romanLcPeriod"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Two (2) Chapter in book (MAPIM)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/>
                </a:tc>
              </a:tr>
              <a:tr h="323175">
                <a:tc>
                  <a:txBody>
                    <a:bodyPr/>
                    <a:lstStyle/>
                    <a:p>
                      <a:pPr indent="-2984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Poppins SemiBold"/>
                        <a:buAutoNum type="romanLcPeriod"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One (1) book publication (MAPIM)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/>
                </a:tc>
              </a:tr>
              <a:tr h="323175">
                <a:tc>
                  <a:txBody>
                    <a:bodyPr/>
                    <a:lstStyle/>
                    <a:p>
                      <a:pPr indent="-2984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Poppins SemiBold"/>
                        <a:buAutoNum type="romanLcPeriod"/>
                      </a:pPr>
                      <a:r>
                        <a:rPr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Two (2) Article MyCite</a:t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  <p:sp>
        <p:nvSpPr>
          <p:cNvPr id="286" name="Google Shape;286;p28"/>
          <p:cNvSpPr txBox="1"/>
          <p:nvPr/>
        </p:nvSpPr>
        <p:spPr>
          <a:xfrm>
            <a:off x="487475" y="1335575"/>
            <a:ext cx="589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latin typeface="Poppins SemiBold"/>
                <a:ea typeface="Poppins SemiBold"/>
                <a:cs typeface="Poppins SemiBold"/>
                <a:sym typeface="Poppins SemiBold"/>
              </a:rPr>
              <a:t>Publication (Social Sciences, Arts and Humanities)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>
            <p:ph type="title"/>
          </p:nvPr>
        </p:nvSpPr>
        <p:spPr>
          <a:xfrm>
            <a:off x="584100" y="121850"/>
            <a:ext cx="4797000" cy="9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Poppins"/>
                <a:ea typeface="Poppins"/>
                <a:cs typeface="Poppins"/>
                <a:sym typeface="Poppins"/>
              </a:rPr>
              <a:t>Butiran Belanjawan </a:t>
            </a:r>
            <a:endParaRPr b="1" sz="2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latin typeface="Poppins"/>
                <a:ea typeface="Poppins"/>
                <a:cs typeface="Poppins"/>
                <a:sym typeface="Poppins"/>
              </a:rPr>
              <a:t>Budget Detail </a:t>
            </a:r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584100" y="995625"/>
            <a:ext cx="7975800" cy="1196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latin typeface="Open Sans"/>
                <a:ea typeface="Open Sans"/>
                <a:cs typeface="Open Sans"/>
                <a:sym typeface="Open Sans"/>
              </a:rPr>
              <a:t>Nyatakan jumlah peruntukan yang dipohon (RM) bersama sama dengan butiran belanjawan dan jangkaan tempoh projek </a:t>
            </a:r>
            <a:endParaRPr i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State the requested allocation amount (RM) along with budget details and the expected project duration.</a:t>
            </a:r>
            <a:endParaRPr i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3" name="Google Shape;293;p29"/>
          <p:cNvGraphicFramePr/>
          <p:nvPr/>
        </p:nvGraphicFramePr>
        <p:xfrm>
          <a:off x="584100" y="248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{6D605C12-4EF3-4784-8919-7E4AFE4C8C04}</a:tableStyleId>
              </a:tblPr>
              <a:tblGrid>
                <a:gridCol w="5083925"/>
                <a:gridCol w="2891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Butiran Belanjawan 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Jumlah yang dipohon (RM)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Vot 11000 Elaun untuk Pembantu Penyelidik Siswazah (GRA)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Vot 21000 Perjalanan dan Pengangkutan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Vot 27000 Bekalan dan Bahan Penyelidikan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Vot 29000 Perkhidmatan Ikhtisas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Jumlah Keseluruhan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ypertension Issues Breakthrough by Slidesgo">
  <a:themeElements>
    <a:clrScheme name="Simple Light">
      <a:dk1>
        <a:srgbClr val="344443"/>
      </a:dk1>
      <a:lt1>
        <a:srgbClr val="F3F3F3"/>
      </a:lt1>
      <a:dk2>
        <a:srgbClr val="35656D"/>
      </a:dk2>
      <a:lt2>
        <a:srgbClr val="588D94"/>
      </a:lt2>
      <a:accent1>
        <a:srgbClr val="CAE1B9"/>
      </a:accent1>
      <a:accent2>
        <a:srgbClr val="93C787"/>
      </a:accent2>
      <a:accent3>
        <a:srgbClr val="57A84F"/>
      </a:accent3>
      <a:accent4>
        <a:srgbClr val="FFFFFF"/>
      </a:accent4>
      <a:accent5>
        <a:srgbClr val="FFFFFF"/>
      </a:accent5>
      <a:accent6>
        <a:srgbClr val="FFFFFF"/>
      </a:accent6>
      <a:hlink>
        <a:srgbClr val="3444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